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118B0B-20CD-4277-9CFE-039D9291BA58}" type="datetimeFigureOut">
              <a:rPr lang="sk-SK" smtClean="0"/>
              <a:t>18. 3. 2017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5E594F-BCEE-4EB9-8DDF-8E25E09563D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Formal and informal letters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3014290" cy="2108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5760640" cy="164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869160"/>
            <a:ext cx="5832648" cy="175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51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Worksheet for students</a:t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It´s your turn! It´s always good to make a plan for a letter before you write it. One way to plan is to use sticky notes. This helps you to check that you´ve included everything you want to say. You can also move the sticky notes around into the order you want. </a:t>
            </a:r>
          </a:p>
          <a:p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438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28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Read the task!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Mona saw an advertisement for a learning support assistant in a local school. She wrote a letter to the secretary of the school enclosing her curriculum vitae (CV). First she wrote down on a sticky note each point she wanted to include in her letter:</a:t>
            </a:r>
          </a:p>
          <a:p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438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26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Thank you for your attention!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Author: Adriana Góra</a:t>
            </a:r>
          </a:p>
          <a:p>
            <a:r>
              <a:rPr lang="sk-SK" dirty="0" smtClean="0"/>
              <a:t>Teacher at Gymnázium-Gimnázium Štúrovo, Adyho 7, Slovakia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438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19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Informal letters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4241543"/>
            <a:ext cx="2226103" cy="156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43493" y="2323653"/>
            <a:ext cx="5184692" cy="211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mtClean="0"/>
              <a:t>Who am I writing to?</a:t>
            </a:r>
          </a:p>
          <a:p>
            <a:r>
              <a:rPr lang="sk-SK" smtClean="0"/>
              <a:t>Why am I writing? </a:t>
            </a:r>
          </a:p>
          <a:p>
            <a:r>
              <a:rPr lang="sk-SK" smtClean="0"/>
              <a:t>What do I need to tell them? </a:t>
            </a:r>
          </a:p>
          <a:p>
            <a:r>
              <a:rPr lang="sk-SK" smtClean="0"/>
              <a:t>What do I want them to do?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463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Formal letters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Who am I writing to?</a:t>
            </a:r>
          </a:p>
          <a:p>
            <a:r>
              <a:rPr lang="sk-SK" dirty="0" smtClean="0"/>
              <a:t>Why am I writing? </a:t>
            </a:r>
          </a:p>
          <a:p>
            <a:r>
              <a:rPr lang="sk-SK" dirty="0" smtClean="0"/>
              <a:t>What do I need to tell them? </a:t>
            </a:r>
          </a:p>
          <a:p>
            <a:r>
              <a:rPr lang="sk-SK" dirty="0" smtClean="0"/>
              <a:t>What do I want them to do?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588" y="4653136"/>
            <a:ext cx="1849879" cy="129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7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Differences of formal and informal letters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648" y="1988840"/>
            <a:ext cx="3057148" cy="639762"/>
          </a:xfrm>
        </p:spPr>
        <p:txBody>
          <a:bodyPr/>
          <a:lstStyle/>
          <a:p>
            <a:r>
              <a:rPr lang="sk-SK" dirty="0" smtClean="0"/>
              <a:t>Formal letters</a:t>
            </a:r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9592" y="2708920"/>
            <a:ext cx="3744416" cy="3312368"/>
          </a:xfrm>
        </p:spPr>
        <p:txBody>
          <a:bodyPr>
            <a:noAutofit/>
          </a:bodyPr>
          <a:lstStyle/>
          <a:p>
            <a:r>
              <a:rPr lang="sk-SK" sz="2000" dirty="0" smtClean="0"/>
              <a:t>are</a:t>
            </a:r>
            <a:r>
              <a:rPr lang="en-US" sz="2000" dirty="0" smtClean="0"/>
              <a:t> letter</a:t>
            </a:r>
            <a:r>
              <a:rPr lang="sk-SK" sz="2000" dirty="0" smtClean="0"/>
              <a:t>s</a:t>
            </a:r>
            <a:r>
              <a:rPr lang="en-US" sz="2000" dirty="0" smtClean="0"/>
              <a:t>, </a:t>
            </a:r>
            <a:r>
              <a:rPr lang="en-US" sz="2000" dirty="0"/>
              <a:t>written in formal </a:t>
            </a:r>
            <a:r>
              <a:rPr lang="en-US" sz="2000" dirty="0" smtClean="0"/>
              <a:t>language,  </a:t>
            </a:r>
            <a:r>
              <a:rPr lang="en-US" sz="2000" dirty="0"/>
              <a:t>for official </a:t>
            </a:r>
            <a:r>
              <a:rPr lang="en-US" sz="2000" dirty="0" smtClean="0"/>
              <a:t>purpose</a:t>
            </a:r>
            <a:r>
              <a:rPr lang="sk-SK" sz="2000" dirty="0" smtClean="0"/>
              <a:t>.</a:t>
            </a:r>
          </a:p>
          <a:p>
            <a:r>
              <a:rPr lang="sk-SK" sz="2000" dirty="0" smtClean="0"/>
              <a:t>for professional communication</a:t>
            </a:r>
          </a:p>
          <a:p>
            <a:r>
              <a:rPr lang="sk-SK" sz="2000" dirty="0" smtClean="0"/>
              <a:t>They are w</a:t>
            </a:r>
            <a:r>
              <a:rPr lang="en-US" sz="2000" dirty="0" err="1" smtClean="0"/>
              <a:t>ritten</a:t>
            </a:r>
            <a:r>
              <a:rPr lang="en-US" sz="2000" dirty="0" smtClean="0"/>
              <a:t> </a:t>
            </a:r>
            <a:r>
              <a:rPr lang="en-US" sz="2000" dirty="0"/>
              <a:t>in prescribed format only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endParaRPr lang="sk-SK" sz="2000" dirty="0" smtClean="0"/>
          </a:p>
          <a:p>
            <a:r>
              <a:rPr lang="en-US" sz="2000" dirty="0" smtClean="0"/>
              <a:t>Business</a:t>
            </a:r>
            <a:r>
              <a:rPr lang="en-US" sz="2000" dirty="0"/>
              <a:t>, college/institute, employer, </a:t>
            </a:r>
            <a:r>
              <a:rPr lang="en-US" sz="2000" dirty="0" smtClean="0"/>
              <a:t>organizations</a:t>
            </a:r>
            <a:r>
              <a:rPr lang="sk-SK" sz="2200" dirty="0" smtClean="0"/>
              <a:t>...</a:t>
            </a:r>
            <a:endParaRPr lang="sk-SK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4658" y="1988840"/>
            <a:ext cx="3055717" cy="639762"/>
          </a:xfrm>
        </p:spPr>
        <p:txBody>
          <a:bodyPr/>
          <a:lstStyle/>
          <a:p>
            <a:r>
              <a:rPr lang="sk-SK" dirty="0" smtClean="0"/>
              <a:t>Informal letters</a:t>
            </a:r>
            <a:endParaRPr lang="sk-S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are</a:t>
            </a:r>
            <a:r>
              <a:rPr lang="en-US" sz="2000" dirty="0" smtClean="0"/>
              <a:t> </a:t>
            </a:r>
            <a:r>
              <a:rPr lang="en-US" sz="2000" dirty="0"/>
              <a:t>written in </a:t>
            </a:r>
            <a:r>
              <a:rPr lang="en-US" sz="2000" dirty="0" smtClean="0"/>
              <a:t>a </a:t>
            </a:r>
            <a:r>
              <a:rPr lang="en-US" sz="2000" dirty="0"/>
              <a:t>friendly manner, to someone you are familiar </a:t>
            </a:r>
            <a:r>
              <a:rPr lang="en-US" sz="2000" dirty="0" smtClean="0"/>
              <a:t>with</a:t>
            </a:r>
            <a:endParaRPr lang="sk-SK" sz="2000" dirty="0" smtClean="0"/>
          </a:p>
          <a:p>
            <a:r>
              <a:rPr lang="sk-SK" sz="2000" dirty="0" smtClean="0"/>
              <a:t>For personal communication</a:t>
            </a:r>
          </a:p>
          <a:p>
            <a:r>
              <a:rPr lang="sk-SK" sz="2000" dirty="0" smtClean="0"/>
              <a:t>No </a:t>
            </a:r>
            <a:r>
              <a:rPr lang="sk-SK" sz="2000" dirty="0"/>
              <a:t>prescribed </a:t>
            </a:r>
            <a:r>
              <a:rPr lang="sk-SK" sz="2000" dirty="0" smtClean="0"/>
              <a:t>format</a:t>
            </a:r>
          </a:p>
          <a:p>
            <a:r>
              <a:rPr lang="sk-SK" sz="2000" dirty="0" smtClean="0"/>
              <a:t>Friends</a:t>
            </a:r>
            <a:r>
              <a:rPr lang="sk-SK" sz="2000" dirty="0"/>
              <a:t>, family, acquaintances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43344"/>
            <a:ext cx="1380734" cy="96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20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Differences</a:t>
            </a:r>
            <a:endParaRPr lang="sk-S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Formal letters</a:t>
            </a:r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Long and </a:t>
            </a:r>
            <a:r>
              <a:rPr lang="sk-SK" dirty="0" smtClean="0"/>
              <a:t>complex sentences</a:t>
            </a:r>
          </a:p>
          <a:p>
            <a:r>
              <a:rPr lang="sk-SK" dirty="0" smtClean="0"/>
              <a:t>Contractions and abbreviations  avoided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Informal letters</a:t>
            </a:r>
            <a:endParaRPr lang="sk-S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/>
              <a:t>Short and </a:t>
            </a:r>
            <a:r>
              <a:rPr lang="sk-SK" dirty="0" smtClean="0"/>
              <a:t>simple sentences</a:t>
            </a:r>
          </a:p>
          <a:p>
            <a:r>
              <a:rPr lang="sk-SK" dirty="0" smtClean="0"/>
              <a:t>Contractions and abbreviations used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92211"/>
            <a:ext cx="1142083" cy="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82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Useful phrases when writing</a:t>
            </a:r>
            <a:endParaRPr lang="sk-S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Formal letters</a:t>
            </a:r>
            <a:endParaRPr lang="sk-SK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2240" y="5157192"/>
            <a:ext cx="1591964" cy="111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Informal letters</a:t>
            </a:r>
            <a:endParaRPr lang="sk-SK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sz="2200" dirty="0" smtClean="0"/>
              <a:t>Hi Mike, Dear Mike</a:t>
            </a:r>
          </a:p>
          <a:p>
            <a:r>
              <a:rPr lang="sk-SK" sz="2200" dirty="0" smtClean="0"/>
              <a:t>Write soon, all the best, bets wishes, </a:t>
            </a:r>
          </a:p>
          <a:p>
            <a:r>
              <a:rPr lang="sk-SK" sz="2200" dirty="0" smtClean="0"/>
              <a:t>Bye</a:t>
            </a:r>
          </a:p>
          <a:p>
            <a:endParaRPr lang="sk-SK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1007591" y="3109206"/>
            <a:ext cx="3419856" cy="28357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Dear Mr. Brown, Dear Sir/Madam</a:t>
            </a:r>
          </a:p>
          <a:p>
            <a:r>
              <a:rPr lang="sk-SK" dirty="0" smtClean="0"/>
              <a:t>Awaiting your reply/look forward to hearing from you</a:t>
            </a:r>
          </a:p>
          <a:p>
            <a:r>
              <a:rPr lang="sk-SK" dirty="0" smtClean="0"/>
              <a:t>Yours Faithfully, yours sincerely, Regards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960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Differences in format</a:t>
            </a:r>
            <a:endParaRPr lang="sk-S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Formal letters</a:t>
            </a:r>
            <a:endParaRPr lang="sk-SK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Two addresses (the sender and the recipient)</a:t>
            </a:r>
          </a:p>
          <a:p>
            <a:r>
              <a:rPr lang="sk-SK" dirty="0" smtClean="0"/>
              <a:t>Date</a:t>
            </a:r>
          </a:p>
          <a:p>
            <a:r>
              <a:rPr lang="sk-SK" dirty="0" smtClean="0"/>
              <a:t>Opening and closing</a:t>
            </a:r>
          </a:p>
          <a:p>
            <a:r>
              <a:rPr lang="sk-SK" dirty="0" smtClean="0"/>
              <a:t>Name and signature</a:t>
            </a:r>
            <a:endParaRPr lang="sk-S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Informal letters</a:t>
            </a:r>
            <a:endParaRPr lang="sk-SK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sz="2200" dirty="0" smtClean="0"/>
              <a:t>No address</a:t>
            </a:r>
          </a:p>
          <a:p>
            <a:r>
              <a:rPr lang="sk-SK" sz="2200" dirty="0" smtClean="0"/>
              <a:t>Date</a:t>
            </a:r>
          </a:p>
          <a:p>
            <a:r>
              <a:rPr lang="sk-SK" sz="2200" dirty="0" smtClean="0"/>
              <a:t>Opening and closing </a:t>
            </a:r>
          </a:p>
          <a:p>
            <a:r>
              <a:rPr lang="sk-SK" sz="2200" dirty="0" smtClean="0"/>
              <a:t>Name</a:t>
            </a:r>
          </a:p>
          <a:p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031" y="5805264"/>
            <a:ext cx="944859" cy="66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4" descr="example of a formal le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849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59628" y="188640"/>
            <a:ext cx="7024744" cy="1143000"/>
          </a:xfrm>
        </p:spPr>
        <p:txBody>
          <a:bodyPr/>
          <a:lstStyle/>
          <a:p>
            <a:r>
              <a:rPr lang="sk-SK" dirty="0" smtClean="0"/>
              <a:t>Example </a:t>
            </a:r>
            <a:r>
              <a:rPr lang="sk-SK" dirty="0" smtClean="0"/>
              <a:t>of a formal letter</a:t>
            </a:r>
            <a:endParaRPr lang="sk-SK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96752"/>
            <a:ext cx="3289090" cy="5253191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5122619"/>
            <a:ext cx="1434433" cy="100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00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18864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Example of an informal letter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22860"/>
            <a:ext cx="4464496" cy="529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73216"/>
            <a:ext cx="1438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350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190</TotalTime>
  <Words>278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Formal and informal letters </vt:lpstr>
      <vt:lpstr>Informal letters </vt:lpstr>
      <vt:lpstr>Formal letters </vt:lpstr>
      <vt:lpstr>Differences of formal and informal letters</vt:lpstr>
      <vt:lpstr>Differences</vt:lpstr>
      <vt:lpstr>Useful phrases when writing</vt:lpstr>
      <vt:lpstr>Differences in format</vt:lpstr>
      <vt:lpstr>Example of a formal letter</vt:lpstr>
      <vt:lpstr>Example of an informal letter</vt:lpstr>
      <vt:lpstr>Worksheet for students </vt:lpstr>
      <vt:lpstr>Read the task!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and informal letters </dc:title>
  <dc:creator>Robi</dc:creator>
  <cp:lastModifiedBy>Robi</cp:lastModifiedBy>
  <cp:revision>15</cp:revision>
  <dcterms:created xsi:type="dcterms:W3CDTF">2017-03-16T15:32:10Z</dcterms:created>
  <dcterms:modified xsi:type="dcterms:W3CDTF">2017-03-18T15:07:24Z</dcterms:modified>
</cp:coreProperties>
</file>