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3" r:id="rId4"/>
    <p:sldId id="258" r:id="rId5"/>
    <p:sldId id="269" r:id="rId6"/>
    <p:sldId id="274" r:id="rId7"/>
    <p:sldId id="260" r:id="rId8"/>
    <p:sldId id="261" r:id="rId9"/>
    <p:sldId id="276" r:id="rId10"/>
    <p:sldId id="263" r:id="rId11"/>
    <p:sldId id="264" r:id="rId12"/>
    <p:sldId id="277" r:id="rId13"/>
    <p:sldId id="270" r:id="rId14"/>
    <p:sldId id="271" r:id="rId15"/>
    <p:sldId id="275" r:id="rId16"/>
    <p:sldId id="278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1D565-7889-468B-8494-4796AFB1869E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EE907-83DC-4EA4-88FC-50417235DFEA}" type="slidenum">
              <a:rPr lang="de-DE" smtClean="0"/>
              <a:t>‹Nr.›</a:t>
            </a:fld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htec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htec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htec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htec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56" name="Rechtec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htec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htec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htec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1D565-7889-468B-8494-4796AFB1869E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EE907-83DC-4EA4-88FC-50417235DFE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1D565-7889-468B-8494-4796AFB1869E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EE907-83DC-4EA4-88FC-50417235DFE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1D565-7889-468B-8494-4796AFB1869E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EE907-83DC-4EA4-88FC-50417235DFE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ihand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ihand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ihand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ihand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ihand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ihand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ihand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ihand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ihand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ihand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ihand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1D565-7889-468B-8494-4796AFB1869E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EE907-83DC-4EA4-88FC-50417235DFE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htec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htec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htec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1D565-7889-468B-8494-4796AFB1869E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EE907-83DC-4EA4-88FC-50417235DFE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1D565-7889-468B-8494-4796AFB1869E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EE907-83DC-4EA4-88FC-50417235DFEA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htec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htec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htec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htec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htec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htec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htec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1D565-7889-468B-8494-4796AFB1869E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EE907-83DC-4EA4-88FC-50417235DFE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1D565-7889-468B-8494-4796AFB1869E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EE907-83DC-4EA4-88FC-50417235DFE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1D565-7889-468B-8494-4796AFB1869E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EE907-83DC-4EA4-88FC-50417235DFE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Gerade Verbindung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grpSp>
        <p:nvGrpSpPr>
          <p:cNvPr id="14" name="Gruppieren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Gerade Verbindung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Gerade Verbindung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F81D565-7889-468B-8494-4796AFB1869E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77EE907-83DC-4EA4-88FC-50417235DFE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htec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htec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htec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htec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F81D565-7889-468B-8494-4796AFB1869E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77EE907-83DC-4EA4-88FC-50417235DFEA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1975104"/>
          </a:xfrm>
        </p:spPr>
        <p:txBody>
          <a:bodyPr/>
          <a:lstStyle/>
          <a:p>
            <a:pPr algn="ctr"/>
            <a:r>
              <a:rPr lang="de-DE" sz="9600" dirty="0" err="1" smtClean="0"/>
              <a:t>Our</a:t>
            </a:r>
            <a:r>
              <a:rPr lang="de-DE" sz="9600" dirty="0" smtClean="0"/>
              <a:t> </a:t>
            </a:r>
            <a:r>
              <a:rPr lang="de-DE" sz="9600" dirty="0" err="1" smtClean="0"/>
              <a:t>towns</a:t>
            </a:r>
            <a:endParaRPr lang="de-DE" sz="9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772400" cy="1508760"/>
          </a:xfrm>
        </p:spPr>
        <p:txBody>
          <a:bodyPr/>
          <a:lstStyle/>
          <a:p>
            <a:pPr algn="ctr"/>
            <a:r>
              <a:rPr lang="de-DE" sz="3600" b="1" dirty="0" smtClean="0"/>
              <a:t>Linz, Papa, </a:t>
            </a:r>
            <a:r>
              <a:rPr lang="de-DE" sz="3600" b="1" dirty="0" err="1" smtClean="0"/>
              <a:t>Lugoj</a:t>
            </a:r>
            <a:endParaRPr lang="de-DE" sz="2400" b="1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0848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Facilities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dirty="0" smtClean="0"/>
              <a:t>Plus City – </a:t>
            </a:r>
            <a:r>
              <a:rPr lang="de-DE" dirty="0" err="1" smtClean="0"/>
              <a:t>near</a:t>
            </a:r>
            <a:r>
              <a:rPr lang="de-DE" dirty="0" smtClean="0"/>
              <a:t> Linz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Main Street in Linz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2561"/>
            <a:ext cx="4040188" cy="3172178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842733"/>
            <a:ext cx="4041775" cy="3182006"/>
          </a:xfrm>
        </p:spPr>
      </p:pic>
    </p:spTree>
    <p:extLst>
      <p:ext uri="{BB962C8B-B14F-4D97-AF65-F5344CB8AC3E}">
        <p14:creationId xmlns:p14="http://schemas.microsoft.com/office/powerpoint/2010/main" val="33701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Facilities</a:t>
            </a:r>
            <a:r>
              <a:rPr lang="de-DE" dirty="0" smtClean="0"/>
              <a:t> - Papa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Cinema - Petofi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3923929" y="1809750"/>
            <a:ext cx="2160239" cy="639762"/>
          </a:xfrm>
        </p:spPr>
        <p:txBody>
          <a:bodyPr/>
          <a:lstStyle/>
          <a:p>
            <a:r>
              <a:rPr lang="de-DE" dirty="0" smtClean="0"/>
              <a:t>Sports Hall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3322712" cy="3959352"/>
          </a:xfrm>
        </p:spPr>
        <p:txBody>
          <a:bodyPr/>
          <a:lstStyle/>
          <a:p>
            <a:r>
              <a:rPr lang="de-DE" dirty="0" err="1" smtClean="0"/>
              <a:t>Located</a:t>
            </a:r>
            <a:r>
              <a:rPr lang="de-DE" dirty="0" smtClean="0"/>
              <a:t> in </a:t>
            </a:r>
            <a:r>
              <a:rPr lang="de-DE" dirty="0" err="1" smtClean="0"/>
              <a:t>Deak</a:t>
            </a:r>
            <a:r>
              <a:rPr lang="de-DE" dirty="0" smtClean="0"/>
              <a:t> Street</a:t>
            </a:r>
          </a:p>
          <a:p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young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endParaRPr lang="de-DE" dirty="0" smtClean="0"/>
          </a:p>
          <a:p>
            <a:r>
              <a:rPr lang="de-DE" dirty="0" smtClean="0"/>
              <a:t>New </a:t>
            </a:r>
            <a:r>
              <a:rPr lang="de-DE" dirty="0" err="1" smtClean="0"/>
              <a:t>cinema</a:t>
            </a:r>
            <a:endParaRPr lang="de-DE" dirty="0" smtClean="0"/>
          </a:p>
          <a:p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cinema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938015" y="2375836"/>
            <a:ext cx="2159223" cy="3095453"/>
          </a:xfrm>
        </p:spPr>
        <p:txBody>
          <a:bodyPr/>
          <a:lstStyle/>
          <a:p>
            <a:r>
              <a:rPr lang="de-DE" dirty="0" smtClean="0"/>
              <a:t>Matches: </a:t>
            </a:r>
          </a:p>
          <a:p>
            <a:pPr lvl="1"/>
            <a:r>
              <a:rPr lang="de-DE" dirty="0"/>
              <a:t>Football</a:t>
            </a:r>
          </a:p>
          <a:p>
            <a:pPr lvl="1"/>
            <a:r>
              <a:rPr lang="de-DE" dirty="0"/>
              <a:t>Basketball</a:t>
            </a:r>
          </a:p>
          <a:p>
            <a:pPr lvl="1"/>
            <a:r>
              <a:rPr lang="de-DE" dirty="0" smtClean="0"/>
              <a:t>Handball</a:t>
            </a:r>
          </a:p>
          <a:p>
            <a:r>
              <a:rPr lang="de-DE" dirty="0" err="1" smtClean="0"/>
              <a:t>Near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(PE </a:t>
            </a:r>
            <a:r>
              <a:rPr lang="de-DE" dirty="0" err="1" smtClean="0"/>
              <a:t>lessons</a:t>
            </a:r>
            <a:r>
              <a:rPr lang="de-DE" dirty="0" smtClean="0"/>
              <a:t>)</a:t>
            </a:r>
          </a:p>
          <a:p>
            <a:endParaRPr lang="de-DE" dirty="0" smtClean="0"/>
          </a:p>
        </p:txBody>
      </p:sp>
      <p:pic>
        <p:nvPicPr>
          <p:cNvPr id="7" name="Kép 5" descr="sport cs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397556"/>
            <a:ext cx="2880320" cy="247160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285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Facilities</a:t>
            </a:r>
            <a:r>
              <a:rPr lang="de-DE" dirty="0" smtClean="0"/>
              <a:t> - </a:t>
            </a:r>
            <a:r>
              <a:rPr lang="de-DE" dirty="0" err="1" smtClean="0"/>
              <a:t>Lugoj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dirty="0" err="1" smtClean="0"/>
              <a:t>Lugoj</a:t>
            </a:r>
            <a:r>
              <a:rPr lang="de-DE" dirty="0" smtClean="0"/>
              <a:t> City Cinema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de-DE" dirty="0"/>
              <a:t>Traian </a:t>
            </a:r>
            <a:r>
              <a:rPr lang="de-DE" dirty="0" err="1"/>
              <a:t>Grozavescu</a:t>
            </a:r>
            <a:r>
              <a:rPr lang="de-DE" dirty="0"/>
              <a:t> </a:t>
            </a:r>
            <a:r>
              <a:rPr lang="de-DE" dirty="0" smtClean="0"/>
              <a:t>Theater</a:t>
            </a: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76092"/>
            <a:ext cx="4040188" cy="2525117"/>
          </a:xfrm>
        </p:spPr>
      </p:pic>
      <p:pic>
        <p:nvPicPr>
          <p:cNvPr id="10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4944"/>
            <a:ext cx="4035829" cy="3025833"/>
          </a:xfrm>
        </p:spPr>
      </p:pic>
    </p:spTree>
    <p:extLst>
      <p:ext uri="{BB962C8B-B14F-4D97-AF65-F5344CB8AC3E}">
        <p14:creationId xmlns:p14="http://schemas.microsoft.com/office/powerpoint/2010/main" val="20115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914400"/>
          </a:xfrm>
        </p:spPr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 – Linz International Business School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6" y="1844824"/>
            <a:ext cx="7512152" cy="4608000"/>
          </a:xfrm>
        </p:spPr>
      </p:pic>
    </p:spTree>
    <p:extLst>
      <p:ext uri="{BB962C8B-B14F-4D97-AF65-F5344CB8AC3E}">
        <p14:creationId xmlns:p14="http://schemas.microsoft.com/office/powerpoint/2010/main" val="31712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404768"/>
          </a:xfrm>
        </p:spPr>
        <p:txBody>
          <a:bodyPr/>
          <a:lstStyle/>
          <a:p>
            <a:r>
              <a:rPr lang="de-DE" dirty="0" smtClean="0"/>
              <a:t>Papa </a:t>
            </a:r>
            <a:r>
              <a:rPr lang="de-DE" dirty="0" err="1" smtClean="0"/>
              <a:t>Secondary</a:t>
            </a:r>
            <a:r>
              <a:rPr lang="de-DE" dirty="0" smtClean="0"/>
              <a:t> School </a:t>
            </a:r>
            <a:r>
              <a:rPr lang="de-DE" dirty="0" err="1" smtClean="0"/>
              <a:t>of</a:t>
            </a:r>
            <a:r>
              <a:rPr lang="de-DE" dirty="0" smtClean="0"/>
              <a:t> Economics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60848"/>
            <a:ext cx="7474024" cy="42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859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32760"/>
          </a:xfrm>
        </p:spPr>
        <p:txBody>
          <a:bodyPr/>
          <a:lstStyle/>
          <a:p>
            <a:r>
              <a:rPr lang="de-DE" dirty="0" smtClean="0"/>
              <a:t>“</a:t>
            </a:r>
            <a:r>
              <a:rPr lang="de-DE" dirty="0" err="1" smtClean="0"/>
              <a:t>Coriolan</a:t>
            </a:r>
            <a:r>
              <a:rPr lang="de-DE" dirty="0" smtClean="0"/>
              <a:t> </a:t>
            </a:r>
            <a:r>
              <a:rPr lang="de-DE" dirty="0" err="1" smtClean="0"/>
              <a:t>Brediceanu</a:t>
            </a:r>
            <a:r>
              <a:rPr lang="de-DE" dirty="0" smtClean="0"/>
              <a:t>“ National College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6984776" cy="4032000"/>
          </a:xfrm>
        </p:spPr>
      </p:pic>
    </p:spTree>
    <p:extLst>
      <p:ext uri="{BB962C8B-B14F-4D97-AF65-F5344CB8AC3E}">
        <p14:creationId xmlns:p14="http://schemas.microsoft.com/office/powerpoint/2010/main" val="428639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1975104"/>
          </a:xfrm>
        </p:spPr>
        <p:txBody>
          <a:bodyPr/>
          <a:lstStyle/>
          <a:p>
            <a:pPr algn="ctr"/>
            <a:r>
              <a:rPr lang="de-DE" sz="9600" dirty="0" err="1" smtClean="0"/>
              <a:t>Our</a:t>
            </a:r>
            <a:r>
              <a:rPr lang="de-DE" sz="9600" dirty="0" smtClean="0"/>
              <a:t> </a:t>
            </a:r>
            <a:r>
              <a:rPr lang="de-DE" sz="9600" dirty="0" err="1" smtClean="0"/>
              <a:t>towns</a:t>
            </a:r>
            <a:endParaRPr lang="de-DE" sz="9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772400" cy="1508760"/>
          </a:xfrm>
        </p:spPr>
        <p:txBody>
          <a:bodyPr/>
          <a:lstStyle/>
          <a:p>
            <a:pPr algn="ctr"/>
            <a:r>
              <a:rPr lang="de-DE" sz="3600" b="1" dirty="0" smtClean="0"/>
              <a:t>Linz, Papa, </a:t>
            </a:r>
            <a:r>
              <a:rPr lang="de-DE" sz="3600" b="1" dirty="0" err="1" smtClean="0"/>
              <a:t>Lugoj</a:t>
            </a:r>
            <a:endParaRPr lang="de-DE" sz="2400" b="1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3075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Linz – Austria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AEC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Hauptplatz</a:t>
            </a:r>
            <a:endParaRPr lang="de-DE" dirty="0"/>
          </a:p>
        </p:txBody>
      </p:sp>
      <p:pic>
        <p:nvPicPr>
          <p:cNvPr id="8" name="Inhaltsplatzhalter 2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54990"/>
            <a:ext cx="4245868" cy="2637764"/>
          </a:xfrm>
        </p:spPr>
      </p:pic>
      <p:pic>
        <p:nvPicPr>
          <p:cNvPr id="5" name="Inhaltsplatzhalter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98" y="3023872"/>
            <a:ext cx="4150581" cy="2700000"/>
          </a:xfrm>
        </p:spPr>
      </p:pic>
    </p:spTree>
    <p:extLst>
      <p:ext uri="{BB962C8B-B14F-4D97-AF65-F5344CB8AC3E}">
        <p14:creationId xmlns:p14="http://schemas.microsoft.com/office/powerpoint/2010/main" val="156312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Linz – Austria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dirty="0" smtClean="0"/>
              <a:t>Musik Theater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Schlossmuseum Linz</a:t>
            </a: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4302261" cy="2232000"/>
          </a:xfrm>
        </p:spPr>
      </p:pic>
      <p:pic>
        <p:nvPicPr>
          <p:cNvPr id="16" name="Inhaltsplatzhalter 1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2976"/>
            <a:ext cx="4041775" cy="2261657"/>
          </a:xfrm>
        </p:spPr>
      </p:pic>
    </p:spTree>
    <p:extLst>
      <p:ext uri="{BB962C8B-B14F-4D97-AF65-F5344CB8AC3E}">
        <p14:creationId xmlns:p14="http://schemas.microsoft.com/office/powerpoint/2010/main" val="28916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Papa – </a:t>
            </a:r>
            <a:r>
              <a:rPr lang="de-DE" dirty="0" err="1" smtClean="0"/>
              <a:t>Hungary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dirty="0" smtClean="0"/>
              <a:t>Kossuth Street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de-DE" dirty="0" err="1" smtClean="0"/>
              <a:t>Spa</a:t>
            </a:r>
            <a:r>
              <a:rPr lang="de-DE" dirty="0" smtClean="0"/>
              <a:t> </a:t>
            </a:r>
            <a:r>
              <a:rPr lang="de-DE" dirty="0" err="1" smtClean="0"/>
              <a:t>Bath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6697"/>
            <a:ext cx="4040188" cy="3783907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46697"/>
            <a:ext cx="4041775" cy="3783907"/>
          </a:xfrm>
        </p:spPr>
      </p:pic>
    </p:spTree>
    <p:extLst>
      <p:ext uri="{BB962C8B-B14F-4D97-AF65-F5344CB8AC3E}">
        <p14:creationId xmlns:p14="http://schemas.microsoft.com/office/powerpoint/2010/main" val="22733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Papa – </a:t>
            </a:r>
            <a:r>
              <a:rPr lang="de-DE" dirty="0" err="1" smtClean="0"/>
              <a:t>Hungary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99792" y="2060848"/>
            <a:ext cx="4040188" cy="639762"/>
          </a:xfrm>
        </p:spPr>
        <p:txBody>
          <a:bodyPr/>
          <a:lstStyle/>
          <a:p>
            <a:pPr algn="ctr"/>
            <a:r>
              <a:rPr lang="de-DE" dirty="0" smtClean="0"/>
              <a:t>Main Square</a:t>
            </a:r>
            <a:endParaRPr lang="de-DE" dirty="0"/>
          </a:p>
        </p:txBody>
      </p:sp>
      <p:pic>
        <p:nvPicPr>
          <p:cNvPr id="7" name="Kép 4" descr="ppp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228698"/>
            <a:ext cx="4040188" cy="2419904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8" name="Kép 5" descr="msppp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110338"/>
            <a:ext cx="4041775" cy="2656625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13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Lugoj</a:t>
            </a:r>
            <a:r>
              <a:rPr lang="de-DE" dirty="0" smtClean="0"/>
              <a:t> – </a:t>
            </a:r>
            <a:r>
              <a:rPr lang="de-DE" dirty="0" err="1" smtClean="0"/>
              <a:t>Rumania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dirty="0" err="1" smtClean="0"/>
              <a:t>Lugoj</a:t>
            </a:r>
            <a:r>
              <a:rPr lang="de-DE" dirty="0" smtClean="0"/>
              <a:t> City </a:t>
            </a:r>
            <a:r>
              <a:rPr lang="de-DE" dirty="0" err="1" smtClean="0"/>
              <a:t>Townhall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de-DE" dirty="0" smtClean="0"/>
              <a:t>River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3753"/>
            <a:ext cx="4040188" cy="2629795"/>
          </a:xfrm>
        </p:spPr>
      </p:pic>
      <p:pic>
        <p:nvPicPr>
          <p:cNvPr id="14" name="Inhaltsplatzhalter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92739"/>
            <a:ext cx="4041775" cy="2691822"/>
          </a:xfrm>
        </p:spPr>
      </p:pic>
    </p:spTree>
    <p:extLst>
      <p:ext uri="{BB962C8B-B14F-4D97-AF65-F5344CB8AC3E}">
        <p14:creationId xmlns:p14="http://schemas.microsoft.com/office/powerpoint/2010/main" val="11940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Festivals - Linz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dirty="0" err="1" smtClean="0"/>
              <a:t>Urfahranermarkt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de-DE" dirty="0" err="1" smtClean="0"/>
              <a:t>Kronefest</a:t>
            </a:r>
            <a:endParaRPr lang="de-DE" dirty="0"/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852936"/>
            <a:ext cx="3924000" cy="2617279"/>
          </a:xfrm>
        </p:spPr>
      </p:pic>
      <p:pic>
        <p:nvPicPr>
          <p:cNvPr id="15" name="Inhaltsplatzhalter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43" y="2852935"/>
            <a:ext cx="4041776" cy="2617279"/>
          </a:xfrm>
        </p:spPr>
      </p:pic>
    </p:spTree>
    <p:extLst>
      <p:ext uri="{BB962C8B-B14F-4D97-AF65-F5344CB8AC3E}">
        <p14:creationId xmlns:p14="http://schemas.microsoft.com/office/powerpoint/2010/main" val="87621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Festivals – Papa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NEJ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de-DE" dirty="0" err="1"/>
              <a:t>W</a:t>
            </a:r>
            <a:r>
              <a:rPr lang="de-DE" dirty="0" err="1" smtClean="0"/>
              <a:t>ine</a:t>
            </a:r>
            <a:r>
              <a:rPr lang="de-DE" dirty="0" smtClean="0"/>
              <a:t> Festival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3175856"/>
            <a:ext cx="4039985" cy="2459827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75856"/>
            <a:ext cx="4041775" cy="2525589"/>
          </a:xfrm>
        </p:spPr>
      </p:pic>
    </p:spTree>
    <p:extLst>
      <p:ext uri="{BB962C8B-B14F-4D97-AF65-F5344CB8AC3E}">
        <p14:creationId xmlns:p14="http://schemas.microsoft.com/office/powerpoint/2010/main" val="349323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Festivals - </a:t>
            </a:r>
            <a:r>
              <a:rPr lang="de-DE" dirty="0" err="1" smtClean="0"/>
              <a:t>Lugoj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dirty="0" smtClean="0"/>
              <a:t>Summer fair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de-DE" dirty="0" smtClean="0"/>
              <a:t>Folk Festival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4174310" cy="2772000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91392"/>
            <a:ext cx="4041775" cy="2785880"/>
          </a:xfrm>
        </p:spPr>
      </p:pic>
    </p:spTree>
    <p:extLst>
      <p:ext uri="{BB962C8B-B14F-4D97-AF65-F5344CB8AC3E}">
        <p14:creationId xmlns:p14="http://schemas.microsoft.com/office/powerpoint/2010/main" val="378410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apetus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132</Words>
  <Application>Microsoft Office PowerPoint</Application>
  <PresentationFormat>Bildschirmpräsentation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Iapetus</vt:lpstr>
      <vt:lpstr>Our towns</vt:lpstr>
      <vt:lpstr>Linz – Austria </vt:lpstr>
      <vt:lpstr>Linz – Austria </vt:lpstr>
      <vt:lpstr>Papa – Hungary </vt:lpstr>
      <vt:lpstr>Papa – Hungary </vt:lpstr>
      <vt:lpstr>Lugoj – Rumania </vt:lpstr>
      <vt:lpstr>Festivals - Linz</vt:lpstr>
      <vt:lpstr>Festivals – Papa </vt:lpstr>
      <vt:lpstr>Festivals - Lugoj</vt:lpstr>
      <vt:lpstr>Facilities </vt:lpstr>
      <vt:lpstr>Facilities - Papa</vt:lpstr>
      <vt:lpstr>Facilities - Lugoj</vt:lpstr>
      <vt:lpstr>HAK – Linz International Business School</vt:lpstr>
      <vt:lpstr>Papa Secondary School of Economics</vt:lpstr>
      <vt:lpstr>“Coriolan Brediceanu“ National College</vt:lpstr>
      <vt:lpstr>Our towns</vt:lpstr>
    </vt:vector>
  </TitlesOfParts>
  <Company>hak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towns</dc:title>
  <dc:creator>Admin</dc:creator>
  <cp:lastModifiedBy>student</cp:lastModifiedBy>
  <cp:revision>27</cp:revision>
  <dcterms:created xsi:type="dcterms:W3CDTF">2015-02-02T08:40:14Z</dcterms:created>
  <dcterms:modified xsi:type="dcterms:W3CDTF">2015-02-06T08:06:04Z</dcterms:modified>
</cp:coreProperties>
</file>