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40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508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8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5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9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5D6E3C-3FC4-4423-A061-3CCCE35FB786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19C84E-0F93-427B-927A-E1AC14D74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9942" y="1906247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SCHOOL </a:t>
            </a:r>
            <a:b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</a:br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AND</a:t>
            </a:r>
            <a:b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</a:br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SURROUNDINGS</a:t>
            </a:r>
            <a:endParaRPr lang="en-US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21420000">
            <a:off x="916748" y="4650970"/>
            <a:ext cx="9755187" cy="542250"/>
          </a:xfrm>
        </p:spPr>
        <p:txBody>
          <a:bodyPr>
            <a:no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Ekonomska šola Ljubljana</a:t>
            </a:r>
          </a:p>
          <a:p>
            <a:r>
              <a:rPr lang="sl-SI" sz="1400" dirty="0" smtClean="0">
                <a:solidFill>
                  <a:schemeClr val="tx1"/>
                </a:solidFill>
              </a:rPr>
              <a:t>SCHOOL OF ECONOMICS </a:t>
            </a:r>
            <a:r>
              <a:rPr lang="sl-SI" sz="1400" dirty="0" smtClean="0">
                <a:solidFill>
                  <a:schemeClr val="tx1"/>
                </a:solidFill>
              </a:rPr>
              <a:t>LJUBLJANA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4197" y="0"/>
            <a:ext cx="6216654" cy="2786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2014" y="3822853"/>
            <a:ext cx="537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astellar" panose="020A0402060406010301" pitchFamily="18" charset="0"/>
              </a:rPr>
              <a:t>A SCHOOL WITH </a:t>
            </a:r>
            <a:r>
              <a:rPr lang="sl-SI" dirty="0" err="1" smtClean="0">
                <a:latin typeface="Castellar" panose="020A0402060406010301" pitchFamily="18" charset="0"/>
              </a:rPr>
              <a:t>TRADItION</a:t>
            </a:r>
            <a:endParaRPr lang="sl-SI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076" y="466515"/>
            <a:ext cx="10396882" cy="1151965"/>
          </a:xfrm>
        </p:spPr>
        <p:txBody>
          <a:bodyPr/>
          <a:lstStyle/>
          <a:p>
            <a:r>
              <a:rPr lang="sl-SI" dirty="0" smtClean="0"/>
              <a:t>ABOUT THE SCHOOL: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17966" y="1409225"/>
            <a:ext cx="5276161" cy="3968715"/>
          </a:xfrm>
        </p:spPr>
        <p:txBody>
          <a:bodyPr/>
          <a:lstStyle/>
          <a:p>
            <a:r>
              <a:rPr lang="en-GB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It was built in 1934 and in 2014 celebrated its 80th birthday</a:t>
            </a:r>
            <a:endParaRPr lang="sl-SI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EVEN DURING WWII, </a:t>
            </a:r>
            <a:r>
              <a:rPr lang="sl-SI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classes</a:t>
            </a:r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were</a:t>
            </a:r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held</a:t>
            </a:r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in </a:t>
            </a:r>
            <a:r>
              <a:rPr lang="sl-SI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slovene</a:t>
            </a:r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language</a:t>
            </a:r>
            <a:endParaRPr lang="en-GB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en-GB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It is a cultural monument</a:t>
            </a:r>
          </a:p>
          <a:p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LOCATED ON </a:t>
            </a:r>
            <a:r>
              <a:rPr lang="en-GB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prešernova</a:t>
            </a:r>
            <a:r>
              <a:rPr lang="en-GB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en-GB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st.</a:t>
            </a:r>
            <a:endParaRPr lang="en-GB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BUILT BY A FAMOUS </a:t>
            </a:r>
            <a:r>
              <a:rPr lang="en-GB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ARCHITECT</a:t>
            </a:r>
            <a:r>
              <a:rPr lang="sl-SI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VLADiMIR</a:t>
            </a:r>
            <a:r>
              <a:rPr lang="sl-SI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ŠUBIC</a:t>
            </a:r>
            <a:r>
              <a:rPr lang="en-GB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t="17914" r="19167" b="22307"/>
          <a:stretch/>
        </p:blipFill>
        <p:spPr>
          <a:xfrm>
            <a:off x="5933471" y="2488189"/>
            <a:ext cx="2776476" cy="181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7347" y="3055400"/>
            <a:ext cx="3259631" cy="217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2416" y="330261"/>
            <a:ext cx="2877238" cy="215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8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414" y="394542"/>
            <a:ext cx="10396882" cy="1151965"/>
          </a:xfrm>
        </p:spPr>
        <p:txBody>
          <a:bodyPr/>
          <a:lstStyle/>
          <a:p>
            <a:r>
              <a:rPr lang="sl-SI" dirty="0" smtClean="0"/>
              <a:t>INSIDE: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51761" y="1708386"/>
            <a:ext cx="5232094" cy="4486275"/>
          </a:xfrm>
        </p:spPr>
        <p:txBody>
          <a:bodyPr/>
          <a:lstStyle/>
          <a:p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NO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gym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-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have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to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walk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to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the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nearest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one</a:t>
            </a:r>
            <a:endParaRPr lang="sl-SI" sz="1800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  <a:sym typeface="Wingdings" pitchFamily="2" charset="2"/>
            </a:endParaRPr>
          </a:p>
          <a:p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We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have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a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canteen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and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we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order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LUNCH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online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and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usually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eat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in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classrooms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.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/>
            </a:r>
            <a:b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</a:b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There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are 5 FLOORS</a:t>
            </a:r>
          </a:p>
          <a:p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There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are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two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enormous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paintings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on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both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sides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of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the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entrance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hall</a:t>
            </a:r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</a:p>
          <a:p>
            <a:r>
              <a:rPr lang="sl-SI" sz="18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 RENOVATED </a:t>
            </a:r>
            <a:r>
              <a:rPr lang="sl-SI" sz="18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library</a:t>
            </a:r>
            <a:endParaRPr lang="sl-SI" sz="1800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89" y="2745029"/>
            <a:ext cx="3503363" cy="262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25425"/>
            <a:ext cx="4098925" cy="27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610" y="484631"/>
            <a:ext cx="10058400" cy="1609344"/>
          </a:xfrm>
        </p:spPr>
        <p:txBody>
          <a:bodyPr/>
          <a:lstStyle/>
          <a:p>
            <a:r>
              <a:rPr lang="sl-SI" dirty="0" smtClean="0"/>
              <a:t>SURROUNDINGS: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19489" y="2248099"/>
            <a:ext cx="5860973" cy="3945673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MAGNIFICENT view, you can see the alps</a:t>
            </a: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On the right: the president’s headquarters, government BUILDING NEXT DOOR, PARLIAMENT IN THE VICINITY</a:t>
            </a: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Nearby</a:t>
            </a:r>
            <a:r>
              <a:rPr lang="sl-SI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are cafes, shops and banks, AS WELL AS a primary school AND A THEATRE</a:t>
            </a: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Famous </a:t>
            </a:r>
            <a:r>
              <a:rPr lang="en-GB" sz="16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zvezda</a:t>
            </a:r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park and triple bridge not far away</a:t>
            </a: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Lots of embassies ON THE SAME STREET</a:t>
            </a:r>
            <a:r>
              <a:rPr lang="sl-SI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(</a:t>
            </a:r>
            <a:r>
              <a:rPr lang="sl-SI" sz="16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American</a:t>
            </a:r>
            <a:r>
              <a:rPr lang="sl-SI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</a:t>
            </a:r>
            <a:r>
              <a:rPr lang="sl-SI" sz="16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Austrian</a:t>
            </a:r>
            <a:r>
              <a:rPr lang="sl-SI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, …)</a:t>
            </a:r>
            <a:endParaRPr lang="en-GB" sz="1600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61" t="12280" r="-181" b="170"/>
          <a:stretch/>
        </p:blipFill>
        <p:spPr>
          <a:xfrm>
            <a:off x="6665205" y="293285"/>
            <a:ext cx="4627355" cy="262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7070" y="3046703"/>
            <a:ext cx="4803354" cy="236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3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701" y="328692"/>
            <a:ext cx="10515600" cy="1325563"/>
          </a:xfrm>
        </p:spPr>
        <p:txBody>
          <a:bodyPr/>
          <a:lstStyle/>
          <a:p>
            <a:r>
              <a:rPr lang="sl-SI" dirty="0" smtClean="0"/>
              <a:t>CITY CENTER: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33701" y="1396248"/>
            <a:ext cx="5804971" cy="4359180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The </a:t>
            </a:r>
            <a:r>
              <a:rPr lang="en-GB" sz="16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center</a:t>
            </a:r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is very close to the school</a:t>
            </a:r>
          </a:p>
          <a:p>
            <a:r>
              <a:rPr lang="en-GB" sz="16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PrešerEn</a:t>
            </a:r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square and statue of the famous poet</a:t>
            </a: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the famous triple bridge</a:t>
            </a: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The river </a:t>
            </a:r>
            <a:r>
              <a:rPr lang="en-GB" sz="16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Ljubljanica</a:t>
            </a:r>
            <a:endParaRPr lang="en-GB" sz="1600" dirty="0" smtClean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Town hall</a:t>
            </a: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Rob</a:t>
            </a:r>
            <a:r>
              <a:rPr lang="sl-SI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BA</a:t>
            </a:r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fountain</a:t>
            </a:r>
          </a:p>
          <a:p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Park </a:t>
            </a:r>
            <a:r>
              <a:rPr lang="en-GB" sz="16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tivoli</a:t>
            </a:r>
            <a:r>
              <a:rPr lang="en-GB" sz="16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is near</a:t>
            </a:r>
          </a:p>
          <a:p>
            <a:endParaRPr lang="en-GB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3831" y="328692"/>
            <a:ext cx="2986489" cy="198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322" y="3279293"/>
            <a:ext cx="3156317" cy="209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8361" y="516350"/>
            <a:ext cx="1706858" cy="227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6055" y="2979818"/>
            <a:ext cx="2749619" cy="210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7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Glavni dogodek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odek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191</TotalTime>
  <Words>183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Castellar</vt:lpstr>
      <vt:lpstr>Impact</vt:lpstr>
      <vt:lpstr>Microsoft JhengHei UI Light</vt:lpstr>
      <vt:lpstr>Wingdings</vt:lpstr>
      <vt:lpstr>Glavni dogodek</vt:lpstr>
      <vt:lpstr>SCHOOL  AND  SURROUNDINGS</vt:lpstr>
      <vt:lpstr>ABOUT THE SCHOOL:</vt:lpstr>
      <vt:lpstr>INSIDE:</vt:lpstr>
      <vt:lpstr>SURROUNDINGS:</vt:lpstr>
      <vt:lpstr>CITY CENTER: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AND REGION</dc:title>
  <dc:creator>Sara Stanković</dc:creator>
  <cp:lastModifiedBy>Sanel97</cp:lastModifiedBy>
  <cp:revision>20</cp:revision>
  <dcterms:created xsi:type="dcterms:W3CDTF">2015-01-27T19:32:55Z</dcterms:created>
  <dcterms:modified xsi:type="dcterms:W3CDTF">2015-02-01T14:04:54Z</dcterms:modified>
</cp:coreProperties>
</file>