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CB553-6719-417E-96C5-334CF798241E}" type="datetimeFigureOut">
              <a:rPr lang="hu-HU" smtClean="0"/>
              <a:t>2015. 10. 22.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E2F1-AF67-41BA-953C-27644FDFEF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7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E2F1-AF67-41BA-953C-27644FDFEFE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79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368299"/>
            <a:ext cx="8001000" cy="939801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/>
              <a:t>About the Fair in PÁrkány</a:t>
            </a:r>
            <a:endParaRPr lang="hu-H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" y="2078567"/>
            <a:ext cx="6400800" cy="194733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Made by: the Hungarian team</a:t>
            </a:r>
            <a:endParaRPr lang="hu-H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1746250"/>
            <a:ext cx="6388099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9536112" cy="1507067"/>
          </a:xfrm>
        </p:spPr>
        <p:txBody>
          <a:bodyPr/>
          <a:lstStyle/>
          <a:p>
            <a:r>
              <a:rPr lang="hu-HU" dirty="0" smtClean="0"/>
              <a:t>Three typical products in the region</a:t>
            </a:r>
            <a:endParaRPr lang="hu-H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1138766"/>
            <a:ext cx="2981325" cy="5300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6600" y="1930400"/>
            <a:ext cx="6934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dirty="0" smtClean="0"/>
              <a:t>Accessories: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There were many different accessories, some of them were made out of silver and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Most of them were very shiny and </a:t>
            </a:r>
            <a:r>
              <a:rPr lang="hu-HU" sz="2800" dirty="0" err="1" smtClean="0"/>
              <a:t>colourful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7222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300" y="1689100"/>
            <a:ext cx="7594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2. Honey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There were a lot of </a:t>
            </a:r>
            <a:r>
              <a:rPr lang="hu-HU" sz="2800" dirty="0" err="1" smtClean="0"/>
              <a:t>different</a:t>
            </a:r>
            <a:r>
              <a:rPr lang="hu-HU" sz="2800" dirty="0" smtClean="0"/>
              <a:t> </a:t>
            </a:r>
            <a:r>
              <a:rPr lang="hu-HU" sz="2800" dirty="0" err="1" smtClean="0"/>
              <a:t>types</a:t>
            </a:r>
            <a:r>
              <a:rPr lang="hu-HU" sz="2800" dirty="0" smtClean="0"/>
              <a:t> </a:t>
            </a:r>
            <a:r>
              <a:rPr lang="hu-HU" sz="2800" dirty="0" smtClean="0"/>
              <a:t>of honey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Most of them were home-made</a:t>
            </a:r>
            <a:endParaRPr lang="hu-H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00" y="355600"/>
            <a:ext cx="3530600" cy="60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0" y="1333500"/>
            <a:ext cx="7340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3. Clothing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Most of the clothing were traditional and for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There were a lot of different scarfs, the girls liked them very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330200"/>
            <a:ext cx="3393281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1300"/>
            <a:ext cx="10058400" cy="1955800"/>
          </a:xfrm>
        </p:spPr>
        <p:txBody>
          <a:bodyPr/>
          <a:lstStyle/>
          <a:p>
            <a:pPr algn="ctr"/>
            <a:r>
              <a:rPr lang="hu-HU" dirty="0" smtClean="0"/>
              <a:t>Region products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651000"/>
            <a:ext cx="4421188" cy="434340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There weren’t any products from our region, but there were </a:t>
            </a:r>
            <a:r>
              <a:rPr lang="hu-HU" sz="2800" dirty="0" err="1" smtClean="0">
                <a:solidFill>
                  <a:schemeClr val="tx1"/>
                </a:solidFill>
              </a:rPr>
              <a:t>some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Hungarian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products like wine and </a:t>
            </a:r>
            <a:r>
              <a:rPr lang="hu-HU" sz="2800" dirty="0" err="1" smtClean="0">
                <a:solidFill>
                  <a:schemeClr val="tx1"/>
                </a:solidFill>
              </a:rPr>
              <a:t>books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by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Hungarian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writers.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3" y="1816100"/>
            <a:ext cx="5723467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228600"/>
            <a:ext cx="10834688" cy="1778000"/>
          </a:xfrm>
        </p:spPr>
        <p:txBody>
          <a:bodyPr/>
          <a:lstStyle/>
          <a:p>
            <a:pPr algn="ctr"/>
            <a:r>
              <a:rPr lang="hu-HU" dirty="0" err="1" smtClean="0"/>
              <a:t>disadvantages</a:t>
            </a:r>
            <a:r>
              <a:rPr lang="hu-HU" dirty="0" smtClean="0"/>
              <a:t> of </a:t>
            </a:r>
            <a:r>
              <a:rPr lang="hu-HU" dirty="0" smtClean="0"/>
              <a:t>the fair 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213" y="2006600"/>
            <a:ext cx="5767387" cy="38354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fair has </a:t>
            </a:r>
            <a:r>
              <a:rPr lang="hu-HU" sz="2400" dirty="0" err="1" smtClean="0">
                <a:solidFill>
                  <a:schemeClr val="tx1"/>
                </a:solidFill>
              </a:rPr>
              <a:t>some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disadvantages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as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well</a:t>
            </a:r>
            <a:r>
              <a:rPr lang="hu-HU" sz="2400" dirty="0" smtClean="0">
                <a:solidFill>
                  <a:schemeClr val="tx1"/>
                </a:solidFill>
              </a:rPr>
              <a:t>. It is visited by a lot of people, some of them do not pay attention to where they throw their litter. Not only the visitors but some of </a:t>
            </a:r>
            <a:r>
              <a:rPr lang="hu-HU" sz="2400" dirty="0" err="1" smtClean="0">
                <a:solidFill>
                  <a:schemeClr val="tx1"/>
                </a:solidFill>
              </a:rPr>
              <a:t>the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sellers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leave their unneccesary things behind after the end of the fair without caring about them. That’s why you can see a lot of rubbish in the streets, most </a:t>
            </a:r>
            <a:r>
              <a:rPr lang="hu-HU" sz="2400" dirty="0" err="1" smtClean="0">
                <a:solidFill>
                  <a:schemeClr val="tx1"/>
                </a:solidFill>
              </a:rPr>
              <a:t>oof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it</a:t>
            </a:r>
            <a:r>
              <a:rPr lang="hu-HU" sz="2400" dirty="0" smtClean="0">
                <a:solidFill>
                  <a:schemeClr val="tx1"/>
                </a:solidFill>
              </a:rPr>
              <a:t> is </a:t>
            </a:r>
            <a:r>
              <a:rPr lang="hu-HU" sz="2400" dirty="0" smtClean="0">
                <a:solidFill>
                  <a:schemeClr val="tx1"/>
                </a:solidFill>
              </a:rPr>
              <a:t>packaging (</a:t>
            </a:r>
            <a:r>
              <a:rPr lang="hu-HU" sz="2400" dirty="0" err="1" smtClean="0">
                <a:solidFill>
                  <a:schemeClr val="tx1"/>
                </a:solidFill>
              </a:rPr>
              <a:t>paper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cardboard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and plastic).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12899"/>
            <a:ext cx="3740150" cy="49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0" y="330200"/>
            <a:ext cx="3426470" cy="609150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55" y="330200"/>
            <a:ext cx="3493144" cy="6210034"/>
          </a:xfrm>
        </p:spPr>
      </p:pic>
      <p:sp>
        <p:nvSpPr>
          <p:cNvPr id="9" name="TextBox 8"/>
          <p:cNvSpPr txBox="1"/>
          <p:nvPr/>
        </p:nvSpPr>
        <p:spPr>
          <a:xfrm>
            <a:off x="3720778" y="88900"/>
            <a:ext cx="311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Accessory shop: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Budapest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0,80€ and 3€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6500" y="2846578"/>
            <a:ext cx="332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Other Accessory shop: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Hatvan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3€ and 7€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4944375"/>
            <a:ext cx="360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</a:t>
            </a:r>
            <a:r>
              <a:rPr lang="hu-HU" sz="2400" dirty="0" err="1" smtClean="0"/>
              <a:t>between</a:t>
            </a:r>
            <a:endParaRPr lang="hu-HU" sz="2400" dirty="0" smtClean="0"/>
          </a:p>
          <a:p>
            <a:pPr algn="ctr"/>
            <a:r>
              <a:rPr lang="hu-HU" sz="2400" dirty="0" smtClean="0"/>
              <a:t> </a:t>
            </a:r>
            <a:r>
              <a:rPr lang="hu-HU" sz="2400" dirty="0"/>
              <a:t>300 and 1300 </a:t>
            </a:r>
            <a:r>
              <a:rPr lang="hu-HU" sz="2400" dirty="0" smtClean="0"/>
              <a:t>Forints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1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300"/>
            <a:ext cx="3357563" cy="596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38" y="368300"/>
            <a:ext cx="3357562" cy="596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4600" y="5461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Leather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Kassa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24 and 35€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Hand-made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2201" y="2908975"/>
            <a:ext cx="3754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Leather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Komárom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1 and 10€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Hand-made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700" y="5219700"/>
            <a:ext cx="391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</a:t>
            </a:r>
            <a:r>
              <a:rPr lang="hu-HU" sz="2400" dirty="0" err="1"/>
              <a:t>between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/>
            <a:r>
              <a:rPr lang="hu-HU" sz="2400" dirty="0" smtClean="0"/>
              <a:t>6000 </a:t>
            </a:r>
            <a:r>
              <a:rPr lang="hu-HU" sz="2400" dirty="0"/>
              <a:t>and 15000 Forint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22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10634"/>
            <a:ext cx="3262312" cy="579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88" y="410634"/>
            <a:ext cx="3262312" cy="5799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200" y="5207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Honey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Losonc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prices are between 7 and 8€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9700" y="2830374"/>
            <a:ext cx="314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Honey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Slovakia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Thier prices are between 6 and 9€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900" y="4965700"/>
            <a:ext cx="438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</a:t>
            </a:r>
            <a:r>
              <a:rPr lang="hu-HU" sz="2400" dirty="0" err="1"/>
              <a:t>between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/>
            <a:r>
              <a:rPr lang="hu-HU" sz="2400" dirty="0" smtClean="0"/>
              <a:t>1500 </a:t>
            </a:r>
            <a:r>
              <a:rPr lang="hu-HU" sz="2400" dirty="0"/>
              <a:t>and 2500 Forints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23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44" y="224368"/>
            <a:ext cx="3338512" cy="593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0" y="698500"/>
            <a:ext cx="3009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Knife vendors/makers: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Sárosbogárd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 prices are between 6 and 60€</a:t>
            </a:r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64500" y="812800"/>
            <a:ext cx="328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Knife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Budapest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Their prices are between 5 and 45€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522" y="4432300"/>
            <a:ext cx="34163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</a:t>
            </a:r>
            <a:r>
              <a:rPr lang="hu-HU" sz="2400" dirty="0" err="1"/>
              <a:t>between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/>
            <a:r>
              <a:rPr lang="hu-HU" sz="2400" dirty="0" smtClean="0"/>
              <a:t>2000 </a:t>
            </a:r>
            <a:r>
              <a:rPr lang="hu-HU" sz="2400" dirty="0"/>
              <a:t>and 25000 Forints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73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8" y="228600"/>
            <a:ext cx="3400425" cy="604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825500"/>
            <a:ext cx="349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Booksellers: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Gödöllő/Budapest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Their prices are between 2 and 15€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825500"/>
            <a:ext cx="345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Booksellers: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Esztergom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Prices are between 1 and 10€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00" y="4203700"/>
            <a:ext cx="29662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between 500 and 7000 </a:t>
            </a:r>
            <a:r>
              <a:rPr lang="hu-HU" sz="2400" dirty="0" smtClean="0"/>
              <a:t>Forints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005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72" y="330200"/>
            <a:ext cx="3421856" cy="608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900" y="787400"/>
            <a:ext cx="331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Wine merchants: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She came from Slovakia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 prices are between 0,6 and 5,50€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0" y="8763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Wine merchants: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Komárom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Their prices are between 1 and 6€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150" y="4203700"/>
            <a:ext cx="312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between  300 and 3000 Forints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635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3573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3802020"/>
            <a:ext cx="400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Jam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Hungary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1 and 4€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3802020"/>
            <a:ext cx="398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Jam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They came from Tatabánya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000" dirty="0" smtClean="0"/>
              <a:t>The prices are between 0,50 and 4,50€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0050" y="5283200"/>
            <a:ext cx="37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</a:t>
            </a:r>
            <a:r>
              <a:rPr lang="hu-HU" sz="2400" dirty="0" err="1"/>
              <a:t>between</a:t>
            </a:r>
            <a:r>
              <a:rPr lang="hu-HU" sz="2400" dirty="0"/>
              <a:t> </a:t>
            </a:r>
            <a:endParaRPr lang="hu-HU" sz="2400" dirty="0" smtClean="0"/>
          </a:p>
          <a:p>
            <a:pPr algn="ctr"/>
            <a:r>
              <a:rPr lang="hu-HU" sz="2400" dirty="0" smtClean="0"/>
              <a:t>250 </a:t>
            </a:r>
            <a:r>
              <a:rPr lang="hu-HU" sz="2400" dirty="0"/>
              <a:t>and 1500 </a:t>
            </a:r>
            <a:r>
              <a:rPr lang="hu-HU" sz="2400" dirty="0" err="1" smtClean="0"/>
              <a:t>Forints</a:t>
            </a:r>
            <a:endParaRPr lang="hu-HU" sz="24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04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94" y="437444"/>
            <a:ext cx="3325812" cy="591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876300"/>
            <a:ext cx="337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Clothing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Esztergom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Their prices are between 5 and 35€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1200" y="8763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Clothing vendors: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They came from Párkány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smtClean="0"/>
              <a:t>Their prices are between 4 and 60€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997" y="5029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The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/>
              <a:t>price is between 2000 and 15000 Forints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1776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266</TotalTime>
  <Words>511</Words>
  <Application>Microsoft Office PowerPoint</Application>
  <PresentationFormat>Szélesvásznú</PresentationFormat>
  <Paragraphs>80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 3</vt:lpstr>
      <vt:lpstr>Slice</vt:lpstr>
      <vt:lpstr>About the Fair in PÁrkány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Three typical products in the region</vt:lpstr>
      <vt:lpstr>PowerPoint bemutató</vt:lpstr>
      <vt:lpstr>PowerPoint bemutató</vt:lpstr>
      <vt:lpstr>Region products</vt:lpstr>
      <vt:lpstr>disadvantages of the fair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Fair in PÁrkány</dc:title>
  <dc:creator>Máté</dc:creator>
  <cp:lastModifiedBy>Molnár András</cp:lastModifiedBy>
  <cp:revision>32</cp:revision>
  <dcterms:created xsi:type="dcterms:W3CDTF">2015-10-14T15:42:11Z</dcterms:created>
  <dcterms:modified xsi:type="dcterms:W3CDTF">2015-10-22T14:54:51Z</dcterms:modified>
</cp:coreProperties>
</file>