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278083-9456-441C-B2A9-F0F61CDC39DD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BDA28E-387C-4AF9-B091-133A6D23C1DB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29600" cy="1828800"/>
          </a:xfrm>
        </p:spPr>
        <p:txBody>
          <a:bodyPr>
            <a:normAutofit/>
          </a:bodyPr>
          <a:lstStyle/>
          <a:p>
            <a:r>
              <a:rPr lang="de-DE" sz="8800" u="sng" dirty="0" err="1" smtClean="0">
                <a:solidFill>
                  <a:srgbClr val="FF0000"/>
                </a:solidFill>
              </a:rPr>
              <a:t>Tábor</a:t>
            </a:r>
            <a:endParaRPr lang="en-US" sz="8800" u="sng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Tourists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de-DE" dirty="0" err="1" smtClean="0"/>
              <a:t>Tourists</a:t>
            </a:r>
            <a:r>
              <a:rPr lang="de-DE" dirty="0" smtClean="0"/>
              <a:t> </a:t>
            </a:r>
            <a:r>
              <a:rPr lang="de-DE" dirty="0" err="1" smtClean="0"/>
              <a:t>ride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town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monument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Žižkovo</a:t>
            </a:r>
            <a:r>
              <a:rPr lang="de-DE" dirty="0" smtClean="0"/>
              <a:t> </a:t>
            </a:r>
            <a:r>
              <a:rPr lang="de-DE" dirty="0" err="1" smtClean="0"/>
              <a:t>square</a:t>
            </a:r>
            <a:r>
              <a:rPr lang="de-DE" dirty="0" smtClean="0"/>
              <a:t>, </a:t>
            </a:r>
            <a:r>
              <a:rPr lang="de-DE" dirty="0" err="1" smtClean="0"/>
              <a:t>pond</a:t>
            </a:r>
            <a:r>
              <a:rPr lang="de-DE" dirty="0" smtClean="0"/>
              <a:t> </a:t>
            </a:r>
            <a:r>
              <a:rPr lang="de-DE" dirty="0" err="1" smtClean="0"/>
              <a:t>Jordán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castle</a:t>
            </a:r>
            <a:r>
              <a:rPr lang="de-DE" dirty="0" smtClean="0"/>
              <a:t> </a:t>
            </a:r>
            <a:r>
              <a:rPr lang="de-DE" dirty="0" err="1" smtClean="0"/>
              <a:t>Kotnov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4543631" cy="2989709"/>
          </a:xfrm>
          <a:prstGeom prst="rect">
            <a:avLst/>
          </a:prstGeom>
        </p:spPr>
      </p:pic>
      <p:pic>
        <p:nvPicPr>
          <p:cNvPr id="1026" name="Picture 2" descr="http://www.czechtourism.com/getmedia/833189ee-5f57-451a-8825-0323fdb70c64/t-tabor-5.jpg.aspx?width=800&amp;height=450&amp;ext=.jpg&amp;maxsidesize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9" y="2996952"/>
            <a:ext cx="4603729" cy="29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86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>
                <a:solidFill>
                  <a:srgbClr val="FF0000"/>
                </a:solidFill>
              </a:rPr>
              <a:t>Tourists</a:t>
            </a:r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4000" dirty="0" err="1" smtClean="0">
                <a:solidFill>
                  <a:srgbClr val="FF0000"/>
                </a:solidFill>
              </a:rPr>
              <a:t>higlights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likes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r>
              <a:rPr lang="de-DE" dirty="0" smtClean="0"/>
              <a:t>,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Tabor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river</a:t>
            </a:r>
            <a:r>
              <a:rPr lang="de-DE" dirty="0" smtClean="0"/>
              <a:t> </a:t>
            </a:r>
            <a:r>
              <a:rPr lang="de-DE" dirty="0" err="1" smtClean="0"/>
              <a:t>Luznice</a:t>
            </a:r>
            <a:endParaRPr lang="de-DE" dirty="0" smtClean="0"/>
          </a:p>
          <a:p>
            <a:r>
              <a:rPr lang="de-DE" dirty="0" smtClean="0"/>
              <a:t>Who </a:t>
            </a:r>
            <a:r>
              <a:rPr lang="de-DE" dirty="0" err="1" smtClean="0"/>
              <a:t>likes</a:t>
            </a:r>
            <a:r>
              <a:rPr lang="de-DE" dirty="0" smtClean="0"/>
              <a:t> </a:t>
            </a:r>
            <a:r>
              <a:rPr lang="de-DE" dirty="0" err="1" smtClean="0"/>
              <a:t>shopping</a:t>
            </a:r>
            <a:r>
              <a:rPr lang="de-DE" dirty="0" smtClean="0"/>
              <a:t>,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shopping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Dvorak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Stopshop</a:t>
            </a:r>
            <a:endParaRPr lang="de-DE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5" y="3717032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948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94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Availability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accommodation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Tabor </a:t>
            </a:r>
            <a:r>
              <a:rPr lang="de-DE" dirty="0" err="1" smtClean="0"/>
              <a:t>are</a:t>
            </a:r>
            <a:r>
              <a:rPr lang="de-DE" dirty="0" smtClean="0"/>
              <a:t> not so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hotels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hotels</a:t>
            </a:r>
            <a:r>
              <a:rPr lang="en-US" dirty="0" smtClean="0"/>
              <a:t> are for example hotel Dvorak or hotel </a:t>
            </a:r>
            <a:r>
              <a:rPr lang="en-US" dirty="0" err="1" smtClean="0"/>
              <a:t>Palcat</a:t>
            </a:r>
            <a:r>
              <a:rPr lang="en-US" dirty="0" smtClean="0"/>
              <a:t> with club and Chinese restaurant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86064" cy="29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8884"/>
            <a:ext cx="3848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00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92D050"/>
                </a:solidFill>
              </a:rPr>
              <a:t>About</a:t>
            </a:r>
            <a:r>
              <a:rPr lang="de-DE" dirty="0" smtClean="0">
                <a:solidFill>
                  <a:srgbClr val="92D050"/>
                </a:solidFill>
              </a:rPr>
              <a:t> </a:t>
            </a:r>
            <a:r>
              <a:rPr lang="de-DE" dirty="0" err="1" smtClean="0">
                <a:solidFill>
                  <a:srgbClr val="92D050"/>
                </a:solidFill>
              </a:rPr>
              <a:t>tourists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de-DE" dirty="0" err="1" smtClean="0"/>
              <a:t>Tourists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Czech </a:t>
            </a:r>
            <a:r>
              <a:rPr lang="de-DE" dirty="0" err="1" smtClean="0"/>
              <a:t>republic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Poland</a:t>
            </a:r>
            <a:r>
              <a:rPr lang="de-DE" dirty="0" smtClean="0"/>
              <a:t>, </a:t>
            </a:r>
            <a:r>
              <a:rPr lang="de-DE" dirty="0" err="1" smtClean="0"/>
              <a:t>Slovakia</a:t>
            </a:r>
            <a:r>
              <a:rPr lang="de-DE" dirty="0" smtClean="0"/>
              <a:t>, Austria, Germany, China, Turkey, </a:t>
            </a:r>
            <a:r>
              <a:rPr lang="de-DE" dirty="0" err="1" smtClean="0"/>
              <a:t>Arabia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Japan…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98908" cy="3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321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Measures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promote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region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Our</a:t>
            </a:r>
            <a:r>
              <a:rPr lang="de-DE" b="1" dirty="0" smtClean="0"/>
              <a:t> </a:t>
            </a:r>
            <a:r>
              <a:rPr lang="de-DE" b="1" dirty="0" err="1" smtClean="0"/>
              <a:t>special</a:t>
            </a:r>
            <a:r>
              <a:rPr lang="de-DE" b="1" dirty="0" smtClean="0"/>
              <a:t> </a:t>
            </a:r>
            <a:r>
              <a:rPr lang="de-DE" b="1" dirty="0" err="1" smtClean="0"/>
              <a:t>measures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dirty="0" smtClean="0"/>
              <a:t> :</a:t>
            </a:r>
          </a:p>
          <a:p>
            <a:pPr lvl="1"/>
            <a:r>
              <a:rPr lang="de-DE" dirty="0" smtClean="0"/>
              <a:t> Championship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cyclocross</a:t>
            </a:r>
            <a:endParaRPr lang="de-DE" dirty="0" smtClean="0"/>
          </a:p>
          <a:p>
            <a:pPr lvl="1"/>
            <a:r>
              <a:rPr lang="de-DE" dirty="0" smtClean="0"/>
              <a:t>Summer </a:t>
            </a:r>
            <a:r>
              <a:rPr lang="de-DE" dirty="0" err="1" smtClean="0"/>
              <a:t>music</a:t>
            </a:r>
            <a:r>
              <a:rPr lang="de-DE" dirty="0" smtClean="0"/>
              <a:t> </a:t>
            </a:r>
            <a:r>
              <a:rPr lang="de-DE" dirty="0" err="1" smtClean="0"/>
              <a:t>festival</a:t>
            </a:r>
            <a:r>
              <a:rPr lang="de-DE" dirty="0" smtClean="0"/>
              <a:t> </a:t>
            </a:r>
            <a:r>
              <a:rPr lang="de-DE" dirty="0" err="1" smtClean="0"/>
              <a:t>Migty</a:t>
            </a:r>
            <a:r>
              <a:rPr lang="de-DE" dirty="0" smtClean="0"/>
              <a:t> Sounds</a:t>
            </a:r>
          </a:p>
          <a:p>
            <a:pPr lvl="1"/>
            <a:r>
              <a:rPr lang="de-DE" dirty="0" err="1" smtClean="0"/>
              <a:t>Tabor‘s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pPr lvl="1"/>
            <a:r>
              <a:rPr lang="de-DE" dirty="0" err="1" smtClean="0"/>
              <a:t>Evening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 smtClean="0"/>
          </a:p>
          <a:p>
            <a:pPr lvl="1"/>
            <a:r>
              <a:rPr lang="de-DE" dirty="0" err="1" smtClean="0"/>
              <a:t>Athletics</a:t>
            </a:r>
            <a:r>
              <a:rPr lang="de-DE" dirty="0" smtClean="0"/>
              <a:t> </a:t>
            </a:r>
            <a:r>
              <a:rPr lang="de-DE" dirty="0" err="1" smtClean="0"/>
              <a:t>cup</a:t>
            </a:r>
            <a:endParaRPr lang="de-DE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5684"/>
            <a:ext cx="29163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905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26794"/>
            <a:ext cx="2918794" cy="17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" y="4729999"/>
            <a:ext cx="2823455" cy="205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69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7030A0"/>
                </a:solidFill>
              </a:rPr>
              <a:t>Facilities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for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young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people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Tabor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dance</a:t>
            </a:r>
            <a:r>
              <a:rPr lang="de-DE" dirty="0" smtClean="0"/>
              <a:t> </a:t>
            </a:r>
            <a:r>
              <a:rPr lang="de-DE" dirty="0" err="1" smtClean="0"/>
              <a:t>clubs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Milenium</a:t>
            </a:r>
            <a:r>
              <a:rPr lang="de-DE" dirty="0" smtClean="0"/>
              <a:t>, NYX, </a:t>
            </a:r>
            <a:r>
              <a:rPr lang="de-DE" dirty="0" err="1" smtClean="0"/>
              <a:t>Kotnov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Apollo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013126" cy="267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56" y="3398341"/>
            <a:ext cx="3894932" cy="25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67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7030A0"/>
                </a:solidFill>
              </a:rPr>
              <a:t>Facilities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for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young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people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musical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languages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sports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8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818658"/>
          </a:xfrm>
        </p:spPr>
        <p:txBody>
          <a:bodyPr>
            <a:noAutofit/>
          </a:bodyPr>
          <a:lstStyle/>
          <a:p>
            <a:r>
              <a:rPr lang="de-DE" sz="9600" dirty="0" err="1" smtClean="0">
                <a:solidFill>
                  <a:srgbClr val="FF0000"/>
                </a:solidFill>
              </a:rPr>
              <a:t>Thank</a:t>
            </a:r>
            <a:r>
              <a:rPr lang="de-DE" sz="9600" dirty="0" smtClean="0">
                <a:solidFill>
                  <a:srgbClr val="FF0000"/>
                </a:solidFill>
              </a:rPr>
              <a:t> </a:t>
            </a:r>
            <a:r>
              <a:rPr lang="de-DE" sz="9600" dirty="0" err="1" smtClean="0">
                <a:solidFill>
                  <a:srgbClr val="FF0000"/>
                </a:solidFill>
              </a:rPr>
              <a:t>you</a:t>
            </a:r>
            <a:r>
              <a:rPr lang="de-DE" sz="9600" dirty="0" smtClean="0">
                <a:solidFill>
                  <a:srgbClr val="FF0000"/>
                </a:solidFill>
              </a:rPr>
              <a:t> </a:t>
            </a:r>
            <a:r>
              <a:rPr lang="de-DE" sz="9600" dirty="0" err="1" smtClean="0">
                <a:solidFill>
                  <a:srgbClr val="FF0000"/>
                </a:solidFill>
              </a:rPr>
              <a:t>for</a:t>
            </a:r>
            <a:r>
              <a:rPr lang="de-DE" sz="9600" dirty="0" smtClean="0">
                <a:solidFill>
                  <a:srgbClr val="FF0000"/>
                </a:solidFill>
              </a:rPr>
              <a:t> </a:t>
            </a:r>
            <a:r>
              <a:rPr lang="de-DE" sz="9600" dirty="0" err="1" smtClean="0">
                <a:solidFill>
                  <a:srgbClr val="FF0000"/>
                </a:solidFill>
              </a:rPr>
              <a:t>your</a:t>
            </a:r>
            <a:r>
              <a:rPr lang="de-DE" sz="9600" dirty="0" smtClean="0">
                <a:solidFill>
                  <a:srgbClr val="FF0000"/>
                </a:solidFill>
              </a:rPr>
              <a:t> </a:t>
            </a:r>
            <a:r>
              <a:rPr lang="de-DE" sz="9600" dirty="0" err="1" smtClean="0">
                <a:solidFill>
                  <a:srgbClr val="FF0000"/>
                </a:solidFill>
              </a:rPr>
              <a:t>attention</a:t>
            </a:r>
            <a:r>
              <a:rPr lang="de-DE" sz="9600" dirty="0" smtClean="0">
                <a:solidFill>
                  <a:srgbClr val="FF0000"/>
                </a:solidFill>
              </a:rPr>
              <a:t>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8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174</Words>
  <Application>Microsoft Office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Ananke</vt:lpstr>
      <vt:lpstr>Tábor</vt:lpstr>
      <vt:lpstr>Tourists highlights</vt:lpstr>
      <vt:lpstr>Tourists higlights</vt:lpstr>
      <vt:lpstr>Availability of accommodation</vt:lpstr>
      <vt:lpstr>About tourists</vt:lpstr>
      <vt:lpstr>Measures to promote the region</vt:lpstr>
      <vt:lpstr>Facilities for young people</vt:lpstr>
      <vt:lpstr>Facilities for young people</vt:lpstr>
      <vt:lpstr>Thank you for your attention!</vt:lpstr>
    </vt:vector>
  </TitlesOfParts>
  <Company>hak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Tábor</dc:title>
  <dc:creator>Admin</dc:creator>
  <cp:lastModifiedBy>%username%</cp:lastModifiedBy>
  <cp:revision>7</cp:revision>
  <dcterms:created xsi:type="dcterms:W3CDTF">2015-02-02T08:41:10Z</dcterms:created>
  <dcterms:modified xsi:type="dcterms:W3CDTF">2015-02-06T08:28:43Z</dcterms:modified>
</cp:coreProperties>
</file>