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B11CB62D-D874-49CB-A5C5-C21BC4FF7E1D}">
          <p14:sldIdLst>
            <p14:sldId id="256"/>
            <p14:sldId id="258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476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319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4223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50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307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5182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953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164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6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188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14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681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305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517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579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05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472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E5BF-CA5D-4A08-9B2A-B8503E42492B}" type="datetimeFigureOut">
              <a:rPr lang="sl-SI" smtClean="0"/>
              <a:pPr/>
              <a:t>1.2.2015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02A02-890D-44A4-AAE6-EB4C4CBBF83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277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1131376"/>
            <a:ext cx="9448800" cy="1825096"/>
          </a:xfrm>
        </p:spPr>
        <p:txBody>
          <a:bodyPr/>
          <a:lstStyle/>
          <a:p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OUR CURRICULUM</a:t>
            </a:r>
            <a:endParaRPr lang="sl-SI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36005" y="3272010"/>
            <a:ext cx="6252072" cy="1023958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>
                <a:latin typeface="Segoe UI Light" panose="020B0502040204020203" pitchFamily="34" charset="0"/>
                <a:ea typeface="Microsoft YaHei Light" panose="020B0502040204020203" pitchFamily="34" charset="-122"/>
                <a:cs typeface="Segoe UI Light" panose="020B0502040204020203" pitchFamily="34" charset="0"/>
              </a:rPr>
              <a:t>Ekonomska šola Ljubljana</a:t>
            </a:r>
          </a:p>
          <a:p>
            <a:pPr algn="ctr"/>
            <a:r>
              <a:rPr lang="sl-SI" b="1" dirty="0" err="1" smtClean="0">
                <a:latin typeface="Segoe UI Light" panose="020B0502040204020203" pitchFamily="34" charset="0"/>
                <a:ea typeface="Microsoft YaHei Light" panose="020B0502040204020203" pitchFamily="34" charset="-122"/>
                <a:cs typeface="Segoe UI Light" panose="020B0502040204020203" pitchFamily="34" charset="0"/>
              </a:rPr>
              <a:t>School</a:t>
            </a:r>
            <a:r>
              <a:rPr lang="sl-SI" b="1" dirty="0" smtClean="0">
                <a:latin typeface="Segoe UI Light" panose="020B0502040204020203" pitchFamily="34" charset="0"/>
                <a:ea typeface="Microsoft YaHei Light" panose="020B0502040204020203" pitchFamily="34" charset="-122"/>
                <a:cs typeface="Segoe UI Light" panose="020B0502040204020203" pitchFamily="34" charset="0"/>
              </a:rPr>
              <a:t> </a:t>
            </a:r>
            <a:r>
              <a:rPr lang="sl-SI" b="1" dirty="0" err="1" smtClean="0">
                <a:latin typeface="Segoe UI Light" panose="020B0502040204020203" pitchFamily="34" charset="0"/>
                <a:ea typeface="Microsoft YaHei Light" panose="020B0502040204020203" pitchFamily="34" charset="-122"/>
                <a:cs typeface="Segoe UI Light" panose="020B0502040204020203" pitchFamily="34" charset="0"/>
              </a:rPr>
              <a:t>of</a:t>
            </a:r>
            <a:r>
              <a:rPr lang="sl-SI" b="1" dirty="0" smtClean="0">
                <a:latin typeface="Segoe UI Light" panose="020B0502040204020203" pitchFamily="34" charset="0"/>
                <a:ea typeface="Microsoft YaHei Light" panose="020B0502040204020203" pitchFamily="34" charset="-122"/>
                <a:cs typeface="Segoe UI Light" panose="020B0502040204020203" pitchFamily="34" charset="0"/>
              </a:rPr>
              <a:t> </a:t>
            </a:r>
            <a:r>
              <a:rPr lang="sl-SI" b="1" dirty="0" err="1" smtClean="0">
                <a:latin typeface="Segoe UI Light" panose="020B0502040204020203" pitchFamily="34" charset="0"/>
                <a:ea typeface="Microsoft YaHei Light" panose="020B0502040204020203" pitchFamily="34" charset="-122"/>
                <a:cs typeface="Segoe UI Light" panose="020B0502040204020203" pitchFamily="34" charset="0"/>
              </a:rPr>
              <a:t>Economics</a:t>
            </a:r>
            <a:r>
              <a:rPr lang="sl-SI" b="1" dirty="0" smtClean="0">
                <a:latin typeface="Segoe UI Light" panose="020B0502040204020203" pitchFamily="34" charset="0"/>
                <a:ea typeface="Microsoft YaHei Light" panose="020B0502040204020203" pitchFamily="34" charset="-122"/>
                <a:cs typeface="Segoe UI Light" panose="020B0502040204020203" pitchFamily="34" charset="0"/>
              </a:rPr>
              <a:t> Ljubljana, </a:t>
            </a:r>
            <a:r>
              <a:rPr lang="sl-SI" b="1" dirty="0" err="1" smtClean="0">
                <a:latin typeface="Segoe UI Light" panose="020B0502040204020203" pitchFamily="34" charset="0"/>
                <a:ea typeface="Microsoft YaHei Light" panose="020B0502040204020203" pitchFamily="34" charset="-122"/>
                <a:cs typeface="Segoe UI Light" panose="020B0502040204020203" pitchFamily="34" charset="0"/>
              </a:rPr>
              <a:t>Slovenia</a:t>
            </a:r>
            <a:endParaRPr lang="sl-SI" b="1" dirty="0">
              <a:latin typeface="Segoe UI Light" panose="020B0502040204020203" pitchFamily="34" charset="0"/>
              <a:ea typeface="Microsoft YaHei Light" panose="020B0502040204020203" pitchFamily="34" charset="-122"/>
              <a:cs typeface="Segoe UI Light" panose="020B0502040204020203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/>
          <a:srcRect l="26758" t="1587" r="28630" b="11170"/>
          <a:stretch/>
        </p:blipFill>
        <p:spPr>
          <a:xfrm>
            <a:off x="8648241" y="1676539"/>
            <a:ext cx="1487277" cy="145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16380" y="712745"/>
            <a:ext cx="8610600" cy="1293028"/>
          </a:xfrm>
        </p:spPr>
        <p:txBody>
          <a:bodyPr/>
          <a:lstStyle/>
          <a:p>
            <a:pPr algn="ctr"/>
            <a:r>
              <a:rPr lang="sl-SI" dirty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SUBJECTS</a:t>
            </a:r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:</a:t>
            </a:r>
            <a:endParaRPr lang="sl-SI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066800" y="1987227"/>
            <a:ext cx="4754880" cy="37490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CORE SUBJECTS:</a:t>
            </a:r>
          </a:p>
          <a:p>
            <a:pPr>
              <a:buNone/>
            </a:pPr>
            <a:endParaRPr lang="en-US" sz="2000" dirty="0" smtClean="0">
              <a:latin typeface="Segoe UI Light" panose="020B0502040204020203" pitchFamily="34" charset="0"/>
              <a:ea typeface="Dotum" panose="020B0600000101010101" pitchFamily="34" charset="-127"/>
              <a:cs typeface="Segoe UI Light" panose="020B0502040204020203" pitchFamily="34" charset="0"/>
            </a:endParaRPr>
          </a:p>
          <a:p>
            <a:pPr>
              <a:buSzPct val="89000"/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Segoe UI Light" panose="020B0502040204020203" pitchFamily="34" charset="0"/>
                <a:ea typeface="Dotum" panose="020B0600000101010101" pitchFamily="34" charset="-127"/>
                <a:cs typeface="Segoe UI Light" panose="020B0502040204020203" pitchFamily="34" charset="0"/>
              </a:rPr>
              <a:t> </a:t>
            </a:r>
            <a:r>
              <a:rPr lang="en-US" sz="2000" dirty="0" smtClean="0">
                <a:ea typeface="Dotum" panose="020B0600000101010101" pitchFamily="34" charset="-127"/>
                <a:cs typeface="Segoe UI Light" panose="020B0502040204020203" pitchFamily="34" charset="0"/>
              </a:rPr>
              <a:t>Slovene, math, chemistry, biology,</a:t>
            </a:r>
            <a:r>
              <a:rPr lang="sl-SI" sz="2000" dirty="0" smtClean="0">
                <a:ea typeface="Dotum" panose="020B0600000101010101" pitchFamily="34" charset="-127"/>
                <a:cs typeface="Segoe UI Light" panose="020B0502040204020203" pitchFamily="34" charset="0"/>
              </a:rPr>
              <a:t> </a:t>
            </a:r>
            <a:r>
              <a:rPr lang="en-US" sz="2000" dirty="0" smtClean="0">
                <a:cs typeface="Segoe UI Light" panose="020B0502040204020203" pitchFamily="34" charset="0"/>
              </a:rPr>
              <a:t>psychology</a:t>
            </a:r>
            <a:r>
              <a:rPr lang="en-US" sz="2000" dirty="0" smtClean="0">
                <a:ea typeface="Dotum" panose="020B0600000101010101" pitchFamily="34" charset="-127"/>
                <a:cs typeface="Segoe UI Light" panose="020B0502040204020203" pitchFamily="34" charset="0"/>
              </a:rPr>
              <a:t>…</a:t>
            </a:r>
          </a:p>
          <a:p>
            <a:pPr>
              <a:buSzPct val="89000"/>
              <a:buFont typeface="Wingdings" panose="05000000000000000000" pitchFamily="2" charset="2"/>
              <a:buChar char="v"/>
            </a:pPr>
            <a:r>
              <a:rPr lang="en-US" sz="2000" dirty="0" smtClean="0">
                <a:ea typeface="Dotum" panose="020B0600000101010101" pitchFamily="34" charset="-127"/>
                <a:cs typeface="Segoe UI Light" panose="020B0502040204020203" pitchFamily="34" charset="0"/>
              </a:rPr>
              <a:t> No physics! </a:t>
            </a:r>
          </a:p>
          <a:p>
            <a:pPr>
              <a:buSzPct val="89000"/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062030" y="1987227"/>
            <a:ext cx="5181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ECONOMIC SUBJECTS: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cs typeface="Segoe UI Light" panose="020B0502040204020203" pitchFamily="34" charset="0"/>
              </a:rPr>
              <a:t>business enterprise </a:t>
            </a:r>
            <a:endParaRPr lang="sl-SI" sz="2000" dirty="0" smtClean="0">
              <a:cs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cs typeface="Segoe UI Light" panose="020B0502040204020203" pitchFamily="34" charset="0"/>
              </a:rPr>
              <a:t>financial management </a:t>
            </a:r>
            <a:endParaRPr lang="sl-SI" sz="2000" dirty="0" smtClean="0">
              <a:cs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cs typeface="Segoe UI Light" panose="020B0502040204020203" pitchFamily="34" charset="0"/>
              </a:rPr>
              <a:t>economic history and geography</a:t>
            </a:r>
            <a:endParaRPr lang="sl-SI" sz="2000" dirty="0" smtClean="0">
              <a:cs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sz="2000" dirty="0" smtClean="0">
                <a:cs typeface="Segoe UI Light" panose="020B0502040204020203" pitchFamily="34" charset="0"/>
              </a:rPr>
              <a:t>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cs typeface="Segoe UI Light" panose="020B0502040204020203" pitchFamily="34" charset="0"/>
              </a:rPr>
              <a:t>modern economy</a:t>
            </a:r>
            <a:endParaRPr lang="sl-SI" sz="2000" dirty="0" smtClean="0">
              <a:cs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cs typeface="Segoe UI Light" panose="020B0502040204020203" pitchFamily="34" charset="0"/>
              </a:rPr>
              <a:t>accounting, </a:t>
            </a:r>
            <a:endParaRPr lang="sl-SI" sz="2000" dirty="0" smtClean="0">
              <a:cs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cs typeface="Segoe UI Light" panose="020B0502040204020203" pitchFamily="34" charset="0"/>
              </a:rPr>
              <a:t>insurance </a:t>
            </a:r>
            <a:r>
              <a:rPr lang="sl-SI" sz="2000" dirty="0" err="1" smtClean="0">
                <a:cs typeface="Segoe UI Light" panose="020B0502040204020203" pitchFamily="34" charset="0"/>
              </a:rPr>
              <a:t>and</a:t>
            </a:r>
            <a:r>
              <a:rPr lang="sl-SI" sz="2000" dirty="0" smtClean="0">
                <a:cs typeface="Segoe UI Light" panose="020B0502040204020203" pitchFamily="34" charset="0"/>
              </a:rPr>
              <a:t> </a:t>
            </a:r>
            <a:r>
              <a:rPr lang="sl-SI" sz="2000" dirty="0" err="1" smtClean="0">
                <a:cs typeface="Segoe UI Light" panose="020B0502040204020203" pitchFamily="34" charset="0"/>
              </a:rPr>
              <a:t>banking</a:t>
            </a:r>
            <a:r>
              <a:rPr lang="sl-SI" sz="2000" dirty="0" smtClean="0">
                <a:cs typeface="Segoe UI Light" panose="020B050204020402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000" dirty="0" err="1" smtClean="0">
                <a:cs typeface="Segoe UI Light" panose="020B0502040204020203" pitchFamily="34" charset="0"/>
              </a:rPr>
              <a:t>Law</a:t>
            </a:r>
            <a:r>
              <a:rPr lang="sl-SI" sz="2000" dirty="0" smtClean="0">
                <a:cs typeface="Segoe UI Light" panose="020B0502040204020203" pitchFamily="34" charset="0"/>
              </a:rPr>
              <a:t>  </a:t>
            </a:r>
            <a:endParaRPr lang="sl-SI" sz="2000" dirty="0">
              <a:cs typeface="Segoe UI Light" panose="020B0502040204020203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3036" y="3988106"/>
            <a:ext cx="2557199" cy="25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697" y="632171"/>
            <a:ext cx="8610600" cy="1293028"/>
          </a:xfrm>
        </p:spPr>
        <p:txBody>
          <a:bodyPr/>
          <a:lstStyle/>
          <a:p>
            <a:pPr algn="ctr"/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STUDENTS:</a:t>
            </a:r>
            <a:endParaRPr lang="en-US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8" y="181187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dirty="0" smtClean="0">
                <a:cs typeface="Segoe UI Light" panose="020B0502040204020203" pitchFamily="34" charset="0"/>
              </a:rPr>
              <a:t>aged between 15 to 19 years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cs typeface="Segoe UI Light" panose="020B0502040204020203" pitchFamily="34" charset="0"/>
              </a:rPr>
              <a:t> evening classes </a:t>
            </a:r>
            <a:r>
              <a:rPr lang="sl-SI" dirty="0" smtClean="0">
                <a:cs typeface="Segoe UI Light" panose="020B0502040204020203" pitchFamily="34" charset="0"/>
              </a:rPr>
              <a:t>(no age limit)</a:t>
            </a:r>
            <a:endParaRPr lang="en-GB" dirty="0">
              <a:cs typeface="Segoe UI Light" panose="020B0502040204020203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0311" y="3617664"/>
            <a:ext cx="5251373" cy="295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625447" y="467453"/>
            <a:ext cx="8610600" cy="1293028"/>
          </a:xfrm>
        </p:spPr>
        <p:txBody>
          <a:bodyPr/>
          <a:lstStyle/>
          <a:p>
            <a:pPr algn="ctr"/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AFTER:</a:t>
            </a:r>
            <a:endParaRPr lang="en-US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8" name="Označba mesta vsebine 7"/>
          <p:cNvSpPr>
            <a:spLocks noGrp="1"/>
          </p:cNvSpPr>
          <p:nvPr>
            <p:ph sz="half" idx="1"/>
          </p:nvPr>
        </p:nvSpPr>
        <p:spPr>
          <a:xfrm>
            <a:off x="934876" y="2215995"/>
            <a:ext cx="5181600" cy="30548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GENERAL MATURA: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cs typeface="Segoe UI Light" panose="020B0502040204020203" pitchFamily="34" charset="0"/>
              </a:rPr>
              <a:t>Allows admission into all university programs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cs typeface="Segoe UI Light" panose="020B0502040204020203" pitchFamily="34" charset="0"/>
              </a:rPr>
              <a:t>Some jobs require Bachelor‘s degree </a:t>
            </a:r>
            <a:endParaRPr lang="en-US" dirty="0">
              <a:cs typeface="Segoe UI Light" panose="020B0502040204020203" pitchFamily="34" charset="0"/>
            </a:endParaRPr>
          </a:p>
        </p:txBody>
      </p:sp>
      <p:sp>
        <p:nvSpPr>
          <p:cNvPr id="9" name="Označba mesta vsebine 8"/>
          <p:cNvSpPr>
            <a:spLocks noGrp="1"/>
          </p:cNvSpPr>
          <p:nvPr>
            <p:ph sz="half" idx="2"/>
          </p:nvPr>
        </p:nvSpPr>
        <p:spPr>
          <a:xfrm>
            <a:off x="6193395" y="2215995"/>
            <a:ext cx="5181600" cy="28785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VOCATIONAL MATURA: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cs typeface="Segoe UI Light" panose="020B0502040204020203" pitchFamily="34" charset="0"/>
              </a:rPr>
              <a:t>Allows enrolment into </a:t>
            </a:r>
            <a:r>
              <a:rPr lang="en-US" dirty="0" smtClean="0"/>
              <a:t>higher professional education</a:t>
            </a:r>
            <a:r>
              <a:rPr lang="sl-SI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cs typeface="Segoe UI Light" panose="020B0502040204020203" pitchFamily="34" charset="0"/>
              </a:rPr>
              <a:t>By passing vocational </a:t>
            </a:r>
            <a:r>
              <a:rPr lang="en-US" dirty="0" err="1" smtClean="0">
                <a:cs typeface="Segoe UI Light" panose="020B0502040204020203" pitchFamily="34" charset="0"/>
              </a:rPr>
              <a:t>matura</a:t>
            </a:r>
            <a:r>
              <a:rPr lang="en-US" dirty="0" smtClean="0">
                <a:cs typeface="Segoe UI Light" panose="020B0502040204020203" pitchFamily="34" charset="0"/>
              </a:rPr>
              <a:t> you have a profession and can start working</a:t>
            </a:r>
            <a:endParaRPr lang="en-US" dirty="0">
              <a:cs typeface="Segoe UI Light" panose="020B0502040204020203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87845" y="1618906"/>
            <a:ext cx="9384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dirty="0" smtClean="0">
                <a:cs typeface="Segoe UI Light" panose="020B0502040204020203" pitchFamily="34" charset="0"/>
              </a:rPr>
              <a:t>At the end of the fourth year everyone has to take a final exam called ‘’</a:t>
            </a:r>
            <a:r>
              <a:rPr lang="en-US" dirty="0" err="1" smtClean="0">
                <a:cs typeface="Segoe UI Light" panose="020B0502040204020203" pitchFamily="34" charset="0"/>
              </a:rPr>
              <a:t>matura</a:t>
            </a:r>
            <a:r>
              <a:rPr lang="en-US" dirty="0" smtClean="0">
                <a:cs typeface="Segoe UI Light" panose="020B0502040204020203" pitchFamily="34" charset="0"/>
              </a:rPr>
              <a:t>’’. </a:t>
            </a:r>
            <a:endParaRPr lang="en-US" dirty="0">
              <a:cs typeface="Segoe UI Light" panose="020B0502040204020203" pitchFamily="34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9261" y="4699359"/>
            <a:ext cx="2691152" cy="168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790700" y="78750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FURTHER EDUCATION AND EMPLOYMENT POSSIBILITIES</a:t>
            </a:r>
            <a:endParaRPr lang="en-US" sz="2800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xfrm>
            <a:off x="685800" y="2080530"/>
            <a:ext cx="10820400" cy="4024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  <a:cs typeface="Segoe UI Light" panose="020B0502040204020203" pitchFamily="34" charset="0"/>
              </a:rPr>
              <a:t>After finishing economics high school there a wide range of university and employment possibilities</a:t>
            </a:r>
            <a:r>
              <a:rPr lang="sl-SI" dirty="0" smtClean="0">
                <a:latin typeface="+mj-lt"/>
                <a:cs typeface="Segoe UI Light" panose="020B0502040204020203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  <a:cs typeface="Segoe UI Light" panose="020B0502040204020203" pitchFamily="34" charset="0"/>
              </a:rPr>
              <a:t>Possible areas of employment: business, finance, accounting, ….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/>
          <a:srcRect r="-1245" b="18363"/>
          <a:stretch/>
        </p:blipFill>
        <p:spPr>
          <a:xfrm>
            <a:off x="1224536" y="3880231"/>
            <a:ext cx="2687084" cy="252083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/>
          <a:srcRect l="-1548" t="8614" r="1548" b="9593"/>
          <a:stretch/>
        </p:blipFill>
        <p:spPr>
          <a:xfrm>
            <a:off x="8025789" y="3947058"/>
            <a:ext cx="2846940" cy="248981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 cstate="print"/>
          <a:srcRect t="3359" r="11980"/>
          <a:stretch/>
        </p:blipFill>
        <p:spPr>
          <a:xfrm>
            <a:off x="4497723" y="4062609"/>
            <a:ext cx="2941963" cy="21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led par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170</TotalTime>
  <Words>155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Dotum</vt:lpstr>
      <vt:lpstr>Arial</vt:lpstr>
      <vt:lpstr>Century Gothic</vt:lpstr>
      <vt:lpstr>Microsoft JhengHei UI Light</vt:lpstr>
      <vt:lpstr>Microsoft YaHei Light</vt:lpstr>
      <vt:lpstr>Segoe UI Light</vt:lpstr>
      <vt:lpstr>Wingdings</vt:lpstr>
      <vt:lpstr>Sled pare</vt:lpstr>
      <vt:lpstr>OUR CURRICULUM</vt:lpstr>
      <vt:lpstr>SUBJECTS:</vt:lpstr>
      <vt:lpstr>STUDENTS:</vt:lpstr>
      <vt:lpstr>AFTER:</vt:lpstr>
      <vt:lpstr>FURTHER EDUCATION AND EMPLOYMENT POSSIBILITIES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curriculum</dc:title>
  <dc:creator>Sara Stanković</dc:creator>
  <cp:lastModifiedBy>Sanel97</cp:lastModifiedBy>
  <cp:revision>26</cp:revision>
  <dcterms:created xsi:type="dcterms:W3CDTF">2015-01-27T18:03:45Z</dcterms:created>
  <dcterms:modified xsi:type="dcterms:W3CDTF">2015-02-01T14:06:34Z</dcterms:modified>
</cp:coreProperties>
</file>