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italic.fntdata"/><Relationship Id="rId6" Type="http://schemas.openxmlformats.org/officeDocument/2006/relationships/slide" Target="slides/slide2.xml"/><Relationship Id="rId18" Type="http://schemas.openxmlformats.org/officeDocument/2006/relationships/font" Target="fonts/Robo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bg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bg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bg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bg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bg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bg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bg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bg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bg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bg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bg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bg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Relationship Id="rId4" Type="http://schemas.openxmlformats.org/officeDocument/2006/relationships/image" Target="../media/image02.png"/><Relationship Id="rId5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youtube.com/v/AtV6h4g9eYw" TargetMode="External"/><Relationship Id="rId4" Type="http://schemas.openxmlformats.org/officeDocument/2006/relationships/image" Target="../media/image0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10000"/>
            <a:ext cx="4863599" cy="714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bg" sz="3600"/>
              <a:t>Let’s draw a song!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229875"/>
            <a:ext cx="4789200" cy="714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solidFill>
                  <a:srgbClr val="000000"/>
                </a:solidFill>
              </a:rPr>
              <a:t>Put pictures on each slide to go with the lines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solidFill>
                  <a:srgbClr val="000000"/>
                </a:solidFill>
              </a:rPr>
              <a:t>while listening to the song.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3000">
                <a:solidFill>
                  <a:srgbClr val="274E13"/>
                </a:solidFill>
              </a:rPr>
              <a:t>If I had a million dollars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249" y="2753000"/>
            <a:ext cx="3269375" cy="203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0900" y="127549"/>
            <a:ext cx="3954524" cy="273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77801" y="2858699"/>
            <a:ext cx="1326974" cy="154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226700" y="337200"/>
            <a:ext cx="3726600" cy="312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9. 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(If I had a 1,000,000 dollars)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I'd buy you a green dress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( but not a real green dress that's cruel)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(If I had a 1,000,000 dollars)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I'd but you some art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(A Picasso or a Garfunkel)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279825" y="252175"/>
            <a:ext cx="3779699" cy="3286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10. 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(If I had a 1,000,000 dollars)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I'd buy you a monkey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(haven't you always wanted a monkey?)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I'd be RICH!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186825"/>
            <a:ext cx="6287700" cy="108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bg"/>
              <a:t>Now watch the video in Youtube. Yours is funnier, isn’t it? :) 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928050" y="1271725"/>
            <a:ext cx="4572000" cy="342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>
            <a:hlinkClick r:id="rId3"/>
          </p:cNvPr>
          <p:cNvSpPr/>
          <p:nvPr/>
        </p:nvSpPr>
        <p:spPr>
          <a:xfrm>
            <a:off x="928050" y="127172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216050" y="262800"/>
            <a:ext cx="2865899" cy="1575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1. 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(If I had a 1,000,000 dollars)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I'd buy you a house</a:t>
            </a:r>
          </a:p>
          <a:p>
            <a:pPr lvl="0">
              <a:spcBef>
                <a:spcPts val="0"/>
              </a:spcBef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(I would buy you a house)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284050"/>
            <a:ext cx="3928499" cy="155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2. 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(If I had a 1,000,000 dollars)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I'd buy you furniture for your house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(maybe a nice chesterfield or an ottoman)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252175"/>
            <a:ext cx="2844599" cy="234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(If I had a 1,000,000 dollars)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I'd but you a K-car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 nice reliant automobile)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I had a 1,000,000 dollars,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I'd buy you love!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337200"/>
            <a:ext cx="3662700" cy="161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4. 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I'd build a treefort in our yard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You could help, it wouldn't be that hard.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194800" y="188400"/>
            <a:ext cx="3896700" cy="256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5. 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Maybe we could put a refrigerator in there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Wouldn't that be fabulous!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(If I had a 1,000,000 dollars)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I'd buy you a fur coat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(but not a real fur coat that's cruel)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216050" y="241550"/>
            <a:ext cx="2844599" cy="162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6. 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(If I had a 1,000,000 dollars)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I'd buy you an exotic pet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(like a llama or an emu)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262800"/>
            <a:ext cx="3173999" cy="234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7. 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(If I had a 1,000,000 dollars)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I'd but you John Merick's remains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(All them crazy elephant bones)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I'd buy your love!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301075" y="326575"/>
            <a:ext cx="4087799" cy="239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8. 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We wouldn't have to walk to the store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We'd take a limousine cause it costs more.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If I had a 1,000,000 dollars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we wouldn’t have to eat Kraft dinner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