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15. 1. 2018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15. 1. 2018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15. 1. 2018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8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15. 1. 2018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15. 1. 2018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15. 1. 2018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0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15. 1. 2018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15. 1. 2018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8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15. 1. 2018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15. 1. 2018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0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15. 1. 2018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9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15. 1. 2018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80D46AFD-BF43-40D8-B7A3-60C6F173E66D}"/>
              </a:ext>
            </a:extLst>
          </p:cNvPr>
          <p:cNvSpPr/>
          <p:nvPr/>
        </p:nvSpPr>
        <p:spPr>
          <a:xfrm>
            <a:off x="-866" y="-14288"/>
            <a:ext cx="6712816" cy="68992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6" descr="logo_erasmus.png">
            <a:extLst>
              <a:ext uri="{FF2B5EF4-FFF2-40B4-BE49-F238E27FC236}">
                <a16:creationId xmlns:a16="http://schemas.microsoft.com/office/drawing/2014/main" id="{607E5801-E69F-4CD1-93AC-E76AEB755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775" y="266700"/>
            <a:ext cx="1898874" cy="547445"/>
          </a:xfrm>
          <a:prstGeom prst="rect">
            <a:avLst/>
          </a:prstGeom>
        </p:spPr>
      </p:pic>
      <p:pic>
        <p:nvPicPr>
          <p:cNvPr id="10" name="Obrázek 10" descr="logo_projekt.jpg">
            <a:extLst>
              <a:ext uri="{FF2B5EF4-FFF2-40B4-BE49-F238E27FC236}">
                <a16:creationId xmlns:a16="http://schemas.microsoft.com/office/drawing/2014/main" id="{9D1C4C7E-4553-4988-8D5A-84E735782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750" y="142875"/>
            <a:ext cx="1845614" cy="1596324"/>
          </a:xfrm>
          <a:prstGeom prst="rect">
            <a:avLst/>
          </a:prstGeom>
        </p:spPr>
      </p:pic>
      <p:pic>
        <p:nvPicPr>
          <p:cNvPr id="12" name="Obrázek 12" descr="logo.png">
            <a:extLst>
              <a:ext uri="{FF2B5EF4-FFF2-40B4-BE49-F238E27FC236}">
                <a16:creationId xmlns:a16="http://schemas.microsoft.com/office/drawing/2014/main" id="{618A8CE8-1764-44C8-8304-58EEA9B945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938" y="266700"/>
            <a:ext cx="763452" cy="734017"/>
          </a:xfrm>
          <a:prstGeom prst="rect">
            <a:avLst/>
          </a:prstGeom>
        </p:spPr>
      </p:pic>
      <p:pic>
        <p:nvPicPr>
          <p:cNvPr id="15" name="Obrázek 15" descr="erasmus1.png">
            <a:extLst>
              <a:ext uri="{FF2B5EF4-FFF2-40B4-BE49-F238E27FC236}">
                <a16:creationId xmlns:a16="http://schemas.microsoft.com/office/drawing/2014/main" id="{3D4B41AC-A51B-43E6-AE37-3950A79BD9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0175" y="187415"/>
            <a:ext cx="7003041" cy="682519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E6FAFBCC-F935-44D6-B7D0-502D3BB37507}"/>
              </a:ext>
            </a:extLst>
          </p:cNvPr>
          <p:cNvSpPr txBox="1"/>
          <p:nvPr/>
        </p:nvSpPr>
        <p:spPr>
          <a:xfrm>
            <a:off x="2309680" y="3705225"/>
            <a:ext cx="60960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err="1">
                <a:solidFill>
                  <a:srgbClr val="F4B183"/>
                </a:solidFill>
                <a:latin typeface="Century Gothic"/>
              </a:rPr>
              <a:t>Ama</a:t>
            </a:r>
            <a:r>
              <a:rPr lang="cs-CZ">
                <a:solidFill>
                  <a:srgbClr val="F4B183"/>
                </a:solidFill>
                <a:latin typeface="Century Gothic"/>
              </a:rPr>
              <a:t> </a:t>
            </a:r>
            <a:r>
              <a:rPr lang="cs-CZ" err="1">
                <a:solidFill>
                  <a:srgbClr val="F4B183"/>
                </a:solidFill>
                <a:latin typeface="Century Gothic"/>
              </a:rPr>
              <a:t>Péčová</a:t>
            </a:r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>
            <a:extLst>
              <a:ext uri="{FF2B5EF4-FFF2-40B4-BE49-F238E27FC236}">
                <a16:creationId xmlns:a16="http://schemas.microsoft.com/office/drawing/2014/main" id="{BBD6C604-98DD-40D1-8A52-3F924B6ADD6D}"/>
              </a:ext>
            </a:extLst>
          </p:cNvPr>
          <p:cNvSpPr/>
          <p:nvPr/>
        </p:nvSpPr>
        <p:spPr>
          <a:xfrm rot="18840000">
            <a:off x="-4438111" y="-3810000"/>
            <a:ext cx="14527213" cy="92078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1B03BC0-AFA8-4DE0-9F1C-E85E7F6A8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9747" y="523875"/>
            <a:ext cx="4822247" cy="1325563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cs-CZ" sz="3600" b="1">
                <a:solidFill>
                  <a:srgbClr val="F4B183"/>
                </a:solidFill>
                <a:latin typeface="Century Gothic"/>
                <a:cs typeface="Calibri Light"/>
              </a:rPr>
              <a:t>SCHOOL ADMINISTRATION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69BF801-BC4A-41E0-8726-5E8AD7A00BD7}"/>
              </a:ext>
            </a:extLst>
          </p:cNvPr>
          <p:cNvSpPr txBox="1"/>
          <p:nvPr/>
        </p:nvSpPr>
        <p:spPr>
          <a:xfrm>
            <a:off x="7867650" y="1876425"/>
            <a:ext cx="1683328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2800">
                <a:latin typeface="Century Gothic"/>
              </a:rPr>
              <a:t>fair</a:t>
            </a:r>
            <a:endParaRPr lang="cs-CZ" sz="2800">
              <a:latin typeface="Calibri"/>
              <a:cs typeface="Calibri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7809964-B17D-4B53-86E0-17ACB49CF130}"/>
              </a:ext>
            </a:extLst>
          </p:cNvPr>
          <p:cNvSpPr txBox="1"/>
          <p:nvPr/>
        </p:nvSpPr>
        <p:spPr>
          <a:xfrm>
            <a:off x="1409700" y="2038350"/>
            <a:ext cx="2743200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2800" err="1">
                <a:latin typeface="Century Gothic"/>
              </a:rPr>
              <a:t>always</a:t>
            </a:r>
            <a:r>
              <a:rPr lang="cs-CZ" sz="2800">
                <a:latin typeface="Century Gothic"/>
              </a:rPr>
              <a:t> nice</a:t>
            </a:r>
            <a:endParaRPr lang="cs-CZ" sz="2800">
              <a:cs typeface="Calibri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6B1421A-6E7D-4785-BB3A-23B7CC082E03}"/>
              </a:ext>
            </a:extLst>
          </p:cNvPr>
          <p:cNvSpPr txBox="1"/>
          <p:nvPr/>
        </p:nvSpPr>
        <p:spPr>
          <a:xfrm>
            <a:off x="7703128" y="885825"/>
            <a:ext cx="3803072" cy="76944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4400" b="1">
                <a:solidFill>
                  <a:srgbClr val="F4B183"/>
                </a:solidFill>
                <a:latin typeface="Century Gothic"/>
              </a:rPr>
              <a:t>TEACHERS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D20F95F-3AA5-4F2A-96D6-DCDFF0517887}"/>
              </a:ext>
            </a:extLst>
          </p:cNvPr>
          <p:cNvSpPr txBox="1"/>
          <p:nvPr/>
        </p:nvSpPr>
        <p:spPr>
          <a:xfrm>
            <a:off x="171450" y="2762885"/>
            <a:ext cx="2743200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2800" err="1">
                <a:latin typeface="Century Gothic"/>
              </a:rPr>
              <a:t>helpful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B947CC4-0F5D-4ACD-BE7A-73015652FCC7}"/>
              </a:ext>
            </a:extLst>
          </p:cNvPr>
          <p:cNvSpPr txBox="1"/>
          <p:nvPr/>
        </p:nvSpPr>
        <p:spPr>
          <a:xfrm>
            <a:off x="609600" y="5068570"/>
            <a:ext cx="2743200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2800">
                <a:latin typeface="Century Gothic"/>
              </a:rPr>
              <a:t>open-</a:t>
            </a:r>
            <a:r>
              <a:rPr lang="cs-CZ" sz="2800" err="1">
                <a:latin typeface="Century Gothic"/>
              </a:rPr>
              <a:t>minded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912364E-E24E-4A0F-9041-2EBAFB887C49}"/>
              </a:ext>
            </a:extLst>
          </p:cNvPr>
          <p:cNvSpPr txBox="1"/>
          <p:nvPr/>
        </p:nvSpPr>
        <p:spPr>
          <a:xfrm>
            <a:off x="7296150" y="2626743"/>
            <a:ext cx="2743200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2800" err="1">
                <a:latin typeface="Century Gothic"/>
              </a:rPr>
              <a:t>patient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5409AD80-4A52-43AA-A5E6-D71E25C83CC4}"/>
              </a:ext>
            </a:extLst>
          </p:cNvPr>
          <p:cNvSpPr txBox="1"/>
          <p:nvPr/>
        </p:nvSpPr>
        <p:spPr>
          <a:xfrm>
            <a:off x="8429625" y="3585210"/>
            <a:ext cx="2743200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2800" err="1">
                <a:latin typeface="Century Gothic"/>
              </a:rPr>
              <a:t>funny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A5AE6CE7-5981-42A1-B4B1-683407FAE3F4}"/>
              </a:ext>
            </a:extLst>
          </p:cNvPr>
          <p:cNvSpPr txBox="1"/>
          <p:nvPr/>
        </p:nvSpPr>
        <p:spPr>
          <a:xfrm>
            <a:off x="9763125" y="3200400"/>
            <a:ext cx="2743200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2800" err="1">
                <a:latin typeface="Century Gothic"/>
              </a:rPr>
              <a:t>smart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D05C0988-8342-4314-87B3-A21B4B7D077D}"/>
              </a:ext>
            </a:extLst>
          </p:cNvPr>
          <p:cNvSpPr txBox="1"/>
          <p:nvPr/>
        </p:nvSpPr>
        <p:spPr>
          <a:xfrm>
            <a:off x="9239249" y="1704975"/>
            <a:ext cx="2743200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2800" err="1">
                <a:latin typeface="Century Gothic"/>
              </a:rPr>
              <a:t>polite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3DD5E1A5-8F56-4052-A892-B4245C3F3262}"/>
              </a:ext>
            </a:extLst>
          </p:cNvPr>
          <p:cNvSpPr txBox="1"/>
          <p:nvPr/>
        </p:nvSpPr>
        <p:spPr>
          <a:xfrm>
            <a:off x="342900" y="3921065"/>
            <a:ext cx="2743200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2800" err="1">
                <a:latin typeface="Century Gothic"/>
              </a:rPr>
              <a:t>accurate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B670FB1B-7DC9-43BB-A24C-ACE2410EA84F}"/>
              </a:ext>
            </a:extLst>
          </p:cNvPr>
          <p:cNvSpPr txBox="1"/>
          <p:nvPr/>
        </p:nvSpPr>
        <p:spPr>
          <a:xfrm>
            <a:off x="7991475" y="4726197"/>
            <a:ext cx="2743200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2800" err="1">
                <a:latin typeface="Century Gothic"/>
              </a:rPr>
              <a:t>caring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272B94F5-D0CB-4C76-B5CF-D12E5C5620B0}"/>
              </a:ext>
            </a:extLst>
          </p:cNvPr>
          <p:cNvSpPr txBox="1"/>
          <p:nvPr/>
        </p:nvSpPr>
        <p:spPr>
          <a:xfrm>
            <a:off x="9639299" y="4194235"/>
            <a:ext cx="2743200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2800" err="1">
                <a:latin typeface="Century Gothic"/>
              </a:rPr>
              <a:t>tolerant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9B1AE651-50DD-49AB-A4D5-1B1A5AA45283}"/>
              </a:ext>
            </a:extLst>
          </p:cNvPr>
          <p:cNvSpPr txBox="1"/>
          <p:nvPr/>
        </p:nvSpPr>
        <p:spPr>
          <a:xfrm>
            <a:off x="9445925" y="2489715"/>
            <a:ext cx="2743200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2800" err="1">
                <a:latin typeface="Century Gothic"/>
                <a:cs typeface="Calibri"/>
              </a:rPr>
              <a:t>educated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3FB3A56B-AA5A-48E7-9611-F1AB4176B7B0}"/>
              </a:ext>
            </a:extLst>
          </p:cNvPr>
          <p:cNvSpPr txBox="1"/>
          <p:nvPr/>
        </p:nvSpPr>
        <p:spPr>
          <a:xfrm>
            <a:off x="7658100" y="5729605"/>
            <a:ext cx="2743200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2800" err="1">
                <a:latin typeface="Century Gothic"/>
              </a:rPr>
              <a:t>friendly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5EF902B2-5D88-4920-9746-002493A6B6BD}"/>
              </a:ext>
            </a:extLst>
          </p:cNvPr>
          <p:cNvSpPr txBox="1"/>
          <p:nvPr/>
        </p:nvSpPr>
        <p:spPr>
          <a:xfrm>
            <a:off x="9445925" y="5229225"/>
            <a:ext cx="2743200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2800" err="1">
                <a:latin typeface="Century Gothic"/>
              </a:rPr>
              <a:t>engaged</a:t>
            </a:r>
          </a:p>
        </p:txBody>
      </p:sp>
      <p:pic>
        <p:nvPicPr>
          <p:cNvPr id="31" name="Obrázek 31" descr="erasmus 1.png">
            <a:extLst>
              <a:ext uri="{FF2B5EF4-FFF2-40B4-BE49-F238E27FC236}">
                <a16:creationId xmlns:a16="http://schemas.microsoft.com/office/drawing/2014/main" id="{1C2CDFB7-3B7B-4C65-82B9-4F475AC183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5105" y="342900"/>
            <a:ext cx="9070283" cy="654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98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DD5E7D8F-C6B4-4D76-955E-1F79E47AFC91}"/>
              </a:ext>
            </a:extLst>
          </p:cNvPr>
          <p:cNvSpPr/>
          <p:nvPr/>
        </p:nvSpPr>
        <p:spPr>
          <a:xfrm>
            <a:off x="7312025" y="0"/>
            <a:ext cx="4842741" cy="68164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0BFF3DB-4FF3-44E1-B251-903A716D5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1076325"/>
            <a:ext cx="6276398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cs-CZ" sz="3600" b="1" err="1">
                <a:solidFill>
                  <a:srgbClr val="F4B183"/>
                </a:solidFill>
                <a:latin typeface="Century Gothic"/>
                <a:cs typeface="Calibri Light"/>
              </a:rPr>
              <a:t>Our</a:t>
            </a:r>
            <a:r>
              <a:rPr lang="cs-CZ" sz="3600" b="1">
                <a:solidFill>
                  <a:srgbClr val="F4B183"/>
                </a:solidFill>
                <a:latin typeface="Century Gothic"/>
                <a:cs typeface="Calibri Light"/>
              </a:rPr>
              <a:t> </a:t>
            </a:r>
            <a:r>
              <a:rPr lang="cs-CZ" sz="3600" b="1" err="1">
                <a:solidFill>
                  <a:srgbClr val="F4B183"/>
                </a:solidFill>
                <a:latin typeface="Century Gothic"/>
                <a:cs typeface="Calibri Light"/>
              </a:rPr>
              <a:t>students</a:t>
            </a:r>
            <a:r>
              <a:rPr lang="cs-CZ" sz="3200">
                <a:latin typeface="Century Gothic"/>
                <a:cs typeface="Calibri Light"/>
              </a:rPr>
              <a:t> </a:t>
            </a:r>
            <a:r>
              <a:rPr lang="cs-CZ" sz="2800">
                <a:latin typeface="Century Gothic"/>
                <a:cs typeface="Calibri Light"/>
              </a:rPr>
              <a:t>are </a:t>
            </a:r>
            <a:r>
              <a:rPr lang="cs-CZ" sz="2800" err="1">
                <a:latin typeface="Century Gothic"/>
                <a:cs typeface="Calibri Light"/>
              </a:rPr>
              <a:t>curious</a:t>
            </a:r>
            <a:r>
              <a:rPr lang="cs-CZ" sz="2800">
                <a:latin typeface="Century Gothic"/>
                <a:cs typeface="Calibri Light"/>
              </a:rPr>
              <a:t>, </a:t>
            </a:r>
            <a:r>
              <a:rPr lang="cs-CZ" sz="2800" err="1">
                <a:latin typeface="Century Gothic"/>
                <a:cs typeface="Calibri Light"/>
              </a:rPr>
              <a:t>polite</a:t>
            </a:r>
            <a:r>
              <a:rPr lang="cs-CZ" sz="2800">
                <a:latin typeface="Century Gothic"/>
                <a:cs typeface="Calibri Light"/>
              </a:rPr>
              <a:t>, </a:t>
            </a:r>
            <a:r>
              <a:rPr lang="cs-CZ" sz="2800" err="1">
                <a:latin typeface="Century Gothic"/>
                <a:cs typeface="Calibri Light"/>
              </a:rPr>
              <a:t>eager</a:t>
            </a:r>
            <a:r>
              <a:rPr lang="cs-CZ" sz="2800">
                <a:latin typeface="Century Gothic"/>
                <a:cs typeface="Calibri Light"/>
              </a:rPr>
              <a:t> to </a:t>
            </a:r>
            <a:r>
              <a:rPr lang="cs-CZ" sz="2800" err="1">
                <a:latin typeface="Century Gothic"/>
                <a:cs typeface="Calibri Light"/>
              </a:rPr>
              <a:t>learn</a:t>
            </a:r>
            <a:r>
              <a:rPr lang="cs-CZ" sz="2800">
                <a:latin typeface="Century Gothic"/>
                <a:cs typeface="Calibri Light"/>
              </a:rPr>
              <a:t>, </a:t>
            </a:r>
            <a:r>
              <a:rPr lang="cs-CZ" sz="2800" err="1">
                <a:latin typeface="Century Gothic"/>
                <a:cs typeface="Calibri Light"/>
              </a:rPr>
              <a:t>confident</a:t>
            </a:r>
            <a:r>
              <a:rPr lang="cs-CZ" sz="2800">
                <a:latin typeface="Century Gothic"/>
                <a:cs typeface="Calibri Light"/>
              </a:rPr>
              <a:t>, </a:t>
            </a:r>
            <a:br>
              <a:rPr lang="en-US">
                <a:latin typeface="+mj-ea"/>
                <a:cs typeface="+mj-ea"/>
              </a:rPr>
            </a:br>
            <a:r>
              <a:rPr lang="cs-CZ" sz="2800">
                <a:latin typeface="Century Gothic"/>
                <a:cs typeface="Calibri Light"/>
              </a:rPr>
              <a:t>hard-</a:t>
            </a:r>
            <a:r>
              <a:rPr lang="cs-CZ" sz="2800" err="1">
                <a:latin typeface="Century Gothic"/>
                <a:cs typeface="Calibri Light"/>
              </a:rPr>
              <a:t>working</a:t>
            </a:r>
            <a:r>
              <a:rPr lang="cs-CZ" sz="2800">
                <a:latin typeface="Century Gothic"/>
                <a:cs typeface="Calibri Light"/>
              </a:rPr>
              <a:t> and </a:t>
            </a:r>
            <a:r>
              <a:rPr lang="cs-CZ" sz="2800" err="1">
                <a:latin typeface="Century Gothic"/>
                <a:cs typeface="Calibri Light"/>
              </a:rPr>
              <a:t>creative</a:t>
            </a:r>
            <a:r>
              <a:rPr lang="cs-CZ" sz="2800">
                <a:latin typeface="Century Gothic"/>
                <a:cs typeface="Calibri Light"/>
              </a:rPr>
              <a:t>. </a:t>
            </a:r>
            <a:br>
              <a:rPr lang="en-US">
                <a:latin typeface="+mj-ea"/>
                <a:cs typeface="+mj-ea"/>
              </a:rPr>
            </a:br>
            <a:r>
              <a:rPr lang="cs-CZ" sz="2800">
                <a:latin typeface="Century Gothic"/>
                <a:cs typeface="Calibri Light"/>
              </a:rPr>
              <a:t>They </a:t>
            </a:r>
            <a:r>
              <a:rPr lang="cs-CZ" sz="2800" err="1">
                <a:latin typeface="Century Gothic"/>
                <a:cs typeface="Calibri Light"/>
              </a:rPr>
              <a:t>can</a:t>
            </a:r>
            <a:r>
              <a:rPr lang="cs-CZ" sz="2800">
                <a:latin typeface="Century Gothic"/>
                <a:cs typeface="Calibri Light"/>
              </a:rPr>
              <a:t> </a:t>
            </a:r>
            <a:r>
              <a:rPr lang="cs-CZ" sz="2800" err="1">
                <a:latin typeface="Century Gothic"/>
                <a:cs typeface="Calibri Light"/>
              </a:rPr>
              <a:t>vote</a:t>
            </a:r>
            <a:r>
              <a:rPr lang="cs-CZ" sz="2800">
                <a:latin typeface="Century Gothic"/>
                <a:cs typeface="Calibri Light"/>
              </a:rPr>
              <a:t> on </a:t>
            </a:r>
            <a:r>
              <a:rPr lang="cs-CZ" sz="2800" err="1">
                <a:latin typeface="Century Gothic"/>
                <a:cs typeface="Calibri Light"/>
              </a:rPr>
              <a:t>class</a:t>
            </a:r>
            <a:r>
              <a:rPr lang="cs-CZ" sz="2800">
                <a:latin typeface="Century Gothic"/>
                <a:cs typeface="Calibri Light"/>
              </a:rPr>
              <a:t> </a:t>
            </a:r>
            <a:r>
              <a:rPr lang="cs-CZ" sz="2800" err="1">
                <a:latin typeface="Century Gothic"/>
                <a:cs typeface="Calibri Light"/>
              </a:rPr>
              <a:t>rules</a:t>
            </a:r>
            <a:r>
              <a:rPr lang="cs-CZ" sz="2800">
                <a:latin typeface="Century Gothic"/>
                <a:cs typeface="Calibri Light"/>
              </a:rPr>
              <a:t> </a:t>
            </a:r>
            <a:r>
              <a:rPr lang="cs-CZ" sz="2800" err="1">
                <a:latin typeface="Century Gothic"/>
                <a:cs typeface="Calibri Light"/>
              </a:rPr>
              <a:t>which</a:t>
            </a:r>
            <a:r>
              <a:rPr lang="cs-CZ" sz="2800">
                <a:latin typeface="Century Gothic"/>
                <a:cs typeface="Calibri Light"/>
              </a:rPr>
              <a:t> </a:t>
            </a:r>
            <a:r>
              <a:rPr lang="cs-CZ" sz="2800" err="1">
                <a:latin typeface="Century Gothic"/>
                <a:cs typeface="Calibri Light"/>
              </a:rPr>
              <a:t>gives</a:t>
            </a:r>
            <a:r>
              <a:rPr lang="cs-CZ" sz="2800">
                <a:latin typeface="Century Gothic"/>
                <a:cs typeface="Calibri Light"/>
              </a:rPr>
              <a:t> </a:t>
            </a:r>
            <a:r>
              <a:rPr lang="cs-CZ" sz="2800" err="1">
                <a:latin typeface="Century Gothic"/>
                <a:cs typeface="Calibri Light"/>
              </a:rPr>
              <a:t>them</a:t>
            </a:r>
            <a:r>
              <a:rPr lang="cs-CZ" sz="2800">
                <a:latin typeface="Century Gothic"/>
                <a:cs typeface="Calibri Light"/>
              </a:rPr>
              <a:t> a </a:t>
            </a:r>
            <a:r>
              <a:rPr lang="cs-CZ" sz="2800" err="1">
                <a:latin typeface="Century Gothic"/>
                <a:cs typeface="Calibri Light"/>
              </a:rPr>
              <a:t>sense</a:t>
            </a:r>
            <a:r>
              <a:rPr lang="cs-CZ" sz="2800">
                <a:latin typeface="Century Gothic"/>
                <a:cs typeface="Calibri Light"/>
              </a:rPr>
              <a:t> </a:t>
            </a:r>
            <a:r>
              <a:rPr lang="cs-CZ" sz="2800" err="1">
                <a:latin typeface="Century Gothic"/>
                <a:cs typeface="Calibri Light"/>
              </a:rPr>
              <a:t>of</a:t>
            </a:r>
            <a:r>
              <a:rPr lang="cs-CZ" sz="2800">
                <a:latin typeface="Century Gothic"/>
                <a:cs typeface="Calibri Light"/>
              </a:rPr>
              <a:t> </a:t>
            </a:r>
            <a:r>
              <a:rPr lang="cs-CZ" sz="2800" err="1">
                <a:latin typeface="Century Gothic"/>
                <a:cs typeface="Calibri Light"/>
              </a:rPr>
              <a:t>ownership</a:t>
            </a:r>
            <a:r>
              <a:rPr lang="cs-CZ" sz="2800">
                <a:latin typeface="Century Gothic"/>
                <a:cs typeface="Calibri Light"/>
              </a:rPr>
              <a:t> </a:t>
            </a:r>
            <a:r>
              <a:rPr lang="cs-CZ" sz="2800" err="1">
                <a:latin typeface="Century Gothic"/>
                <a:cs typeface="Calibri Light"/>
              </a:rPr>
              <a:t>over</a:t>
            </a:r>
            <a:r>
              <a:rPr lang="cs-CZ" sz="2800">
                <a:latin typeface="Century Gothic"/>
                <a:cs typeface="Calibri Light"/>
              </a:rPr>
              <a:t> </a:t>
            </a:r>
            <a:r>
              <a:rPr lang="cs-CZ" sz="2800" err="1">
                <a:latin typeface="Century Gothic"/>
                <a:cs typeface="Calibri Light"/>
              </a:rPr>
              <a:t>their</a:t>
            </a:r>
            <a:r>
              <a:rPr lang="cs-CZ" sz="2800">
                <a:latin typeface="Century Gothic"/>
                <a:cs typeface="Calibri Light"/>
              </a:rPr>
              <a:t> </a:t>
            </a:r>
            <a:r>
              <a:rPr lang="cs-CZ" sz="2800" err="1">
                <a:latin typeface="Century Gothic"/>
                <a:cs typeface="Calibri Light"/>
              </a:rPr>
              <a:t>daily</a:t>
            </a:r>
            <a:r>
              <a:rPr lang="cs-CZ" sz="2800">
                <a:latin typeface="Century Gothic"/>
                <a:cs typeface="Calibri Light"/>
              </a:rPr>
              <a:t> </a:t>
            </a:r>
            <a:r>
              <a:rPr lang="cs-CZ" sz="2800" err="1">
                <a:latin typeface="Century Gothic"/>
                <a:cs typeface="Calibri Light"/>
              </a:rPr>
              <a:t>lives</a:t>
            </a:r>
            <a:r>
              <a:rPr lang="cs-CZ" sz="2800">
                <a:latin typeface="Century Gothic"/>
                <a:cs typeface="Calibri Light"/>
              </a:rPr>
              <a:t>, not just </a:t>
            </a:r>
            <a:r>
              <a:rPr lang="cs-CZ" sz="2800" err="1">
                <a:latin typeface="Century Gothic"/>
                <a:cs typeface="Calibri Light"/>
              </a:rPr>
              <a:t>passive</a:t>
            </a:r>
            <a:r>
              <a:rPr lang="cs-CZ" sz="2800">
                <a:latin typeface="Century Gothic"/>
                <a:cs typeface="Calibri Light"/>
              </a:rPr>
              <a:t> </a:t>
            </a:r>
            <a:r>
              <a:rPr lang="cs-CZ" sz="2800" err="1">
                <a:latin typeface="Century Gothic"/>
                <a:cs typeface="Calibri Light"/>
              </a:rPr>
              <a:t>acceptance</a:t>
            </a:r>
            <a:r>
              <a:rPr lang="cs-CZ" sz="2800">
                <a:latin typeface="Century Gothic"/>
                <a:cs typeface="Calibri Light"/>
              </a:rPr>
              <a:t> </a:t>
            </a:r>
            <a:r>
              <a:rPr lang="cs-CZ" sz="2800" err="1">
                <a:latin typeface="Century Gothic"/>
                <a:cs typeface="Calibri Light"/>
              </a:rPr>
              <a:t>of</a:t>
            </a:r>
            <a:r>
              <a:rPr lang="cs-CZ" sz="2800">
                <a:latin typeface="Century Gothic"/>
                <a:cs typeface="Calibri Light"/>
              </a:rPr>
              <a:t> </a:t>
            </a:r>
            <a:r>
              <a:rPr lang="cs-CZ" sz="2800" err="1">
                <a:latin typeface="Century Gothic"/>
                <a:cs typeface="Calibri Light"/>
              </a:rPr>
              <a:t>the</a:t>
            </a:r>
            <a:r>
              <a:rPr lang="cs-CZ" sz="2800">
                <a:latin typeface="Century Gothic"/>
                <a:cs typeface="Calibri Light"/>
              </a:rPr>
              <a:t> </a:t>
            </a:r>
            <a:r>
              <a:rPr lang="cs-CZ" sz="2800" err="1">
                <a:latin typeface="Century Gothic"/>
                <a:cs typeface="Calibri Light"/>
              </a:rPr>
              <a:t>rules</a:t>
            </a:r>
            <a:r>
              <a:rPr lang="cs-CZ" sz="2800">
                <a:latin typeface="Century Gothic"/>
                <a:cs typeface="Calibri Light"/>
              </a:rPr>
              <a:t>.</a:t>
            </a:r>
            <a:endParaRPr lang="cs-CZ" sz="2800">
              <a:latin typeface="Century Gothic"/>
            </a:endParaRPr>
          </a:p>
        </p:txBody>
      </p:sp>
      <p:pic>
        <p:nvPicPr>
          <p:cNvPr id="4" name="Obrázek 4" descr="erasmus.png">
            <a:extLst>
              <a:ext uri="{FF2B5EF4-FFF2-40B4-BE49-F238E27FC236}">
                <a16:creationId xmlns:a16="http://schemas.microsoft.com/office/drawing/2014/main" id="{8985C448-717E-4C53-8234-E2DCC25BA0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92386" y="-35943"/>
            <a:ext cx="4283385" cy="6887153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9D1E97E-FD91-464D-96BA-E010808FA496}"/>
              </a:ext>
            </a:extLst>
          </p:cNvPr>
          <p:cNvSpPr txBox="1"/>
          <p:nvPr/>
        </p:nvSpPr>
        <p:spPr>
          <a:xfrm>
            <a:off x="688109" y="3752850"/>
            <a:ext cx="6296891" cy="29238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cs-CZ" sz="3600" b="1" err="1">
                <a:solidFill>
                  <a:srgbClr val="F4B183"/>
                </a:solidFill>
                <a:latin typeface="Century Gothic"/>
                <a:cs typeface="Calibri"/>
              </a:rPr>
              <a:t>Parents</a:t>
            </a:r>
            <a:r>
              <a:rPr lang="cs-CZ" sz="2800">
                <a:latin typeface="Century Gothic"/>
                <a:cs typeface="Calibri"/>
              </a:rPr>
              <a:t> support </a:t>
            </a:r>
            <a:r>
              <a:rPr lang="cs-CZ" sz="2800" err="1">
                <a:latin typeface="Century Gothic"/>
                <a:cs typeface="Calibri"/>
              </a:rPr>
              <a:t>both</a:t>
            </a:r>
            <a:r>
              <a:rPr lang="cs-CZ" sz="2800">
                <a:latin typeface="Century Gothic"/>
                <a:cs typeface="Calibri"/>
              </a:rPr>
              <a:t> </a:t>
            </a:r>
            <a:r>
              <a:rPr lang="cs-CZ" sz="2800" err="1">
                <a:latin typeface="Century Gothic"/>
                <a:cs typeface="Calibri"/>
              </a:rPr>
              <a:t>teachers</a:t>
            </a:r>
            <a:r>
              <a:rPr lang="cs-CZ" sz="2800">
                <a:latin typeface="Century Gothic"/>
                <a:cs typeface="Calibri"/>
              </a:rPr>
              <a:t> and students, they are interested, but not too involved in school affairs either.</a:t>
            </a:r>
          </a:p>
          <a:p>
            <a:pPr algn="r"/>
            <a:br>
              <a:rPr lang="en-US">
                <a:latin typeface="+mn-ea"/>
                <a:cs typeface="+mn-ea"/>
              </a:rPr>
            </a:br>
            <a:endParaRPr lang="en-US">
              <a:latin typeface="Century Gothic"/>
            </a:endParaRPr>
          </a:p>
          <a:p>
            <a:pPr algn="r"/>
            <a:endParaRPr lang="cs-CZ" sz="2800">
              <a:latin typeface="Century Gothic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167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ál 5">
            <a:extLst>
              <a:ext uri="{FF2B5EF4-FFF2-40B4-BE49-F238E27FC236}">
                <a16:creationId xmlns:a16="http://schemas.microsoft.com/office/drawing/2014/main" id="{899B821B-ACCC-42A7-A93D-98872F929D2B}"/>
              </a:ext>
            </a:extLst>
          </p:cNvPr>
          <p:cNvSpPr/>
          <p:nvPr/>
        </p:nvSpPr>
        <p:spPr>
          <a:xfrm rot="1260000">
            <a:off x="-1285875" y="152400"/>
            <a:ext cx="7394010" cy="785495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275C575-9484-4AC0-A74C-2BF388369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4" descr="errrr.png">
            <a:extLst>
              <a:ext uri="{FF2B5EF4-FFF2-40B4-BE49-F238E27FC236}">
                <a16:creationId xmlns:a16="http://schemas.microsoft.com/office/drawing/2014/main" id="{5DAF60BA-D1C0-4CE3-84E5-46815F0971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00" y="400050"/>
            <a:ext cx="5478525" cy="6395726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B418353B-06AA-42DA-80C1-0976C7BA26C2}"/>
              </a:ext>
            </a:extLst>
          </p:cNvPr>
          <p:cNvSpPr txBox="1"/>
          <p:nvPr/>
        </p:nvSpPr>
        <p:spPr>
          <a:xfrm>
            <a:off x="6467475" y="247650"/>
            <a:ext cx="5431260" cy="504753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cs-CZ" sz="2800" b="1" err="1">
                <a:solidFill>
                  <a:srgbClr val="2E75B5"/>
                </a:solidFill>
                <a:latin typeface="Century Gothic"/>
              </a:rPr>
              <a:t>The</a:t>
            </a:r>
            <a:r>
              <a:rPr lang="cs-CZ" sz="2800" b="1">
                <a:solidFill>
                  <a:srgbClr val="2E75B5"/>
                </a:solidFill>
                <a:latin typeface="Century Gothic"/>
              </a:rPr>
              <a:t> </a:t>
            </a:r>
            <a:r>
              <a:rPr lang="cs-CZ" sz="2800" b="1" err="1">
                <a:solidFill>
                  <a:srgbClr val="2E75B5"/>
                </a:solidFill>
                <a:latin typeface="Century Gothic"/>
              </a:rPr>
              <a:t>school</a:t>
            </a:r>
            <a:r>
              <a:rPr lang="cs-CZ" sz="2800" b="1">
                <a:solidFill>
                  <a:srgbClr val="2E75B5"/>
                </a:solidFill>
                <a:latin typeface="Century Gothic"/>
              </a:rPr>
              <a:t> </a:t>
            </a:r>
            <a:r>
              <a:rPr lang="cs-CZ" sz="2800" b="1" err="1">
                <a:solidFill>
                  <a:srgbClr val="2E75B5"/>
                </a:solidFill>
                <a:latin typeface="Century Gothic"/>
              </a:rPr>
              <a:t>building</a:t>
            </a:r>
            <a:r>
              <a:rPr lang="cs-CZ" sz="2400">
                <a:latin typeface="Century Gothic"/>
              </a:rPr>
              <a:t> </a:t>
            </a:r>
            <a:r>
              <a:rPr lang="cs-CZ" sz="2400" err="1">
                <a:latin typeface="Century Gothic"/>
              </a:rPr>
              <a:t>is</a:t>
            </a:r>
            <a:r>
              <a:rPr lang="cs-CZ" sz="2400">
                <a:latin typeface="Century Gothic"/>
              </a:rPr>
              <a:t> </a:t>
            </a:r>
            <a:r>
              <a:rPr lang="cs-CZ" sz="2400" err="1">
                <a:latin typeface="Century Gothic"/>
              </a:rPr>
              <a:t>bright</a:t>
            </a:r>
            <a:r>
              <a:rPr lang="cs-CZ" sz="2400">
                <a:latin typeface="Century Gothic"/>
              </a:rPr>
              <a:t> </a:t>
            </a:r>
            <a:r>
              <a:rPr lang="cs-CZ" sz="2400" err="1">
                <a:latin typeface="Century Gothic"/>
              </a:rPr>
              <a:t>with</a:t>
            </a:r>
            <a:r>
              <a:rPr lang="cs-CZ" sz="2400">
                <a:latin typeface="Century Gothic"/>
              </a:rPr>
              <a:t> plenty </a:t>
            </a:r>
            <a:r>
              <a:rPr lang="cs-CZ" sz="2400" err="1">
                <a:latin typeface="Century Gothic"/>
              </a:rPr>
              <a:t>of</a:t>
            </a:r>
            <a:r>
              <a:rPr lang="cs-CZ" sz="2400">
                <a:latin typeface="Century Gothic"/>
              </a:rPr>
              <a:t> </a:t>
            </a:r>
            <a:r>
              <a:rPr lang="cs-CZ" sz="2400" err="1">
                <a:latin typeface="Century Gothic"/>
              </a:rPr>
              <a:t>windows</a:t>
            </a:r>
            <a:r>
              <a:rPr lang="cs-CZ" sz="2400">
                <a:latin typeface="Century Gothic"/>
              </a:rPr>
              <a:t> and </a:t>
            </a:r>
            <a:r>
              <a:rPr lang="cs-CZ" sz="2400" err="1">
                <a:latin typeface="Century Gothic"/>
              </a:rPr>
              <a:t>plants</a:t>
            </a:r>
            <a:r>
              <a:rPr lang="cs-CZ" sz="2400">
                <a:latin typeface="Century Gothic"/>
              </a:rPr>
              <a:t>. </a:t>
            </a:r>
            <a:r>
              <a:rPr lang="cs-CZ" sz="2400" err="1">
                <a:latin typeface="Century Gothic"/>
              </a:rPr>
              <a:t>Resting</a:t>
            </a:r>
            <a:r>
              <a:rPr lang="cs-CZ" sz="2400">
                <a:latin typeface="Century Gothic"/>
              </a:rPr>
              <a:t> </a:t>
            </a:r>
            <a:r>
              <a:rPr lang="cs-CZ" sz="2400" err="1">
                <a:latin typeface="Century Gothic"/>
              </a:rPr>
              <a:t>places</a:t>
            </a:r>
            <a:r>
              <a:rPr lang="cs-CZ" sz="2400">
                <a:latin typeface="Century Gothic"/>
              </a:rPr>
              <a:t> are </a:t>
            </a:r>
            <a:r>
              <a:rPr lang="cs-CZ" sz="2400" err="1">
                <a:latin typeface="Century Gothic"/>
              </a:rPr>
              <a:t>provided</a:t>
            </a:r>
            <a:r>
              <a:rPr lang="cs-CZ" sz="2400">
                <a:latin typeface="Century Gothic"/>
              </a:rPr>
              <a:t> as </a:t>
            </a:r>
            <a:r>
              <a:rPr lang="cs-CZ" sz="2400" err="1">
                <a:latin typeface="Century Gothic"/>
              </a:rPr>
              <a:t>well</a:t>
            </a:r>
            <a:r>
              <a:rPr lang="cs-CZ" sz="2400">
                <a:latin typeface="Century Gothic"/>
              </a:rPr>
              <a:t> as free </a:t>
            </a:r>
            <a:r>
              <a:rPr lang="cs-CZ" sz="2400" err="1">
                <a:latin typeface="Century Gothic"/>
              </a:rPr>
              <a:t>wi-fi</a:t>
            </a:r>
            <a:r>
              <a:rPr lang="cs-CZ" sz="2400">
                <a:latin typeface="Century Gothic"/>
              </a:rPr>
              <a:t>. </a:t>
            </a:r>
            <a:r>
              <a:rPr lang="cs-CZ" sz="2400" err="1">
                <a:latin typeface="Century Gothic"/>
              </a:rPr>
              <a:t>The</a:t>
            </a:r>
            <a:r>
              <a:rPr lang="cs-CZ" sz="2400">
                <a:latin typeface="Century Gothic"/>
              </a:rPr>
              <a:t> </a:t>
            </a:r>
            <a:r>
              <a:rPr lang="cs-CZ" sz="2400" err="1">
                <a:latin typeface="Century Gothic"/>
              </a:rPr>
              <a:t>building</a:t>
            </a:r>
            <a:r>
              <a:rPr lang="cs-CZ" sz="2400">
                <a:latin typeface="Century Gothic"/>
              </a:rPr>
              <a:t> </a:t>
            </a:r>
            <a:r>
              <a:rPr lang="cs-CZ" sz="2400" err="1">
                <a:latin typeface="Century Gothic"/>
              </a:rPr>
              <a:t>is</a:t>
            </a:r>
            <a:r>
              <a:rPr lang="cs-CZ" sz="2400">
                <a:latin typeface="Century Gothic"/>
              </a:rPr>
              <a:t> </a:t>
            </a:r>
            <a:r>
              <a:rPr lang="cs-CZ" sz="2400" err="1">
                <a:latin typeface="Century Gothic"/>
              </a:rPr>
              <a:t>spacious</a:t>
            </a:r>
            <a:r>
              <a:rPr lang="cs-CZ" sz="2400">
                <a:latin typeface="Century Gothic"/>
              </a:rPr>
              <a:t> </a:t>
            </a:r>
            <a:r>
              <a:rPr lang="cs-CZ" sz="2400" err="1">
                <a:latin typeface="Century Gothic"/>
              </a:rPr>
              <a:t>yet</a:t>
            </a:r>
            <a:r>
              <a:rPr lang="cs-CZ" sz="2400">
                <a:latin typeface="Century Gothic"/>
              </a:rPr>
              <a:t> not </a:t>
            </a:r>
            <a:r>
              <a:rPr lang="cs-CZ" sz="2400" err="1">
                <a:latin typeface="Century Gothic"/>
              </a:rPr>
              <a:t>too</a:t>
            </a:r>
            <a:r>
              <a:rPr lang="cs-CZ" sz="2400">
                <a:latin typeface="Century Gothic"/>
              </a:rPr>
              <a:t> big, in </a:t>
            </a:r>
            <a:r>
              <a:rPr lang="cs-CZ" sz="2400" err="1">
                <a:latin typeface="Century Gothic"/>
              </a:rPr>
              <a:t>the</a:t>
            </a:r>
            <a:r>
              <a:rPr lang="cs-CZ" sz="2400">
                <a:latin typeface="Century Gothic"/>
              </a:rPr>
              <a:t> </a:t>
            </a:r>
            <a:r>
              <a:rPr lang="cs-CZ" sz="2400" err="1">
                <a:latin typeface="Century Gothic"/>
              </a:rPr>
              <a:t>corridors</a:t>
            </a:r>
            <a:r>
              <a:rPr lang="cs-CZ" sz="2400">
                <a:latin typeface="Century Gothic"/>
              </a:rPr>
              <a:t> </a:t>
            </a:r>
            <a:r>
              <a:rPr lang="cs-CZ" sz="2400" err="1">
                <a:latin typeface="Century Gothic"/>
              </a:rPr>
              <a:t>gentle</a:t>
            </a:r>
            <a:r>
              <a:rPr lang="cs-CZ" sz="2400">
                <a:latin typeface="Century Gothic"/>
              </a:rPr>
              <a:t> </a:t>
            </a:r>
            <a:r>
              <a:rPr lang="cs-CZ" sz="2400" err="1">
                <a:latin typeface="Century Gothic"/>
              </a:rPr>
              <a:t>calming</a:t>
            </a:r>
            <a:r>
              <a:rPr lang="cs-CZ" sz="2400">
                <a:latin typeface="Century Gothic"/>
              </a:rPr>
              <a:t> music </a:t>
            </a:r>
            <a:r>
              <a:rPr lang="cs-CZ" sz="2400" err="1">
                <a:latin typeface="Century Gothic"/>
              </a:rPr>
              <a:t>is</a:t>
            </a:r>
            <a:r>
              <a:rPr lang="cs-CZ" sz="2400">
                <a:latin typeface="Century Gothic"/>
              </a:rPr>
              <a:t> </a:t>
            </a:r>
            <a:r>
              <a:rPr lang="cs-CZ" sz="2400" err="1">
                <a:latin typeface="Century Gothic"/>
              </a:rPr>
              <a:t>broadcast</a:t>
            </a:r>
            <a:r>
              <a:rPr lang="cs-CZ" sz="2400">
                <a:latin typeface="Century Gothic"/>
              </a:rPr>
              <a:t> </a:t>
            </a:r>
            <a:r>
              <a:rPr lang="cs-CZ" sz="2400" err="1">
                <a:latin typeface="Century Gothic"/>
              </a:rPr>
              <a:t>from</a:t>
            </a:r>
            <a:r>
              <a:rPr lang="cs-CZ" sz="2400">
                <a:latin typeface="Century Gothic"/>
              </a:rPr>
              <a:t> </a:t>
            </a:r>
            <a:r>
              <a:rPr lang="cs-CZ" sz="2400" err="1">
                <a:latin typeface="Century Gothic"/>
              </a:rPr>
              <a:t>an</a:t>
            </a:r>
            <a:r>
              <a:rPr lang="cs-CZ" sz="2400">
                <a:latin typeface="Century Gothic"/>
              </a:rPr>
              <a:t> </a:t>
            </a:r>
            <a:r>
              <a:rPr lang="cs-CZ" sz="2400" err="1">
                <a:latin typeface="Century Gothic"/>
              </a:rPr>
              <a:t>extensive</a:t>
            </a:r>
            <a:r>
              <a:rPr lang="cs-CZ" sz="2400">
                <a:latin typeface="Century Gothic"/>
              </a:rPr>
              <a:t> web </a:t>
            </a:r>
            <a:r>
              <a:rPr lang="cs-CZ" sz="2400" err="1">
                <a:latin typeface="Century Gothic"/>
              </a:rPr>
              <a:t>of</a:t>
            </a:r>
            <a:r>
              <a:rPr lang="cs-CZ" sz="2400">
                <a:latin typeface="Century Gothic"/>
              </a:rPr>
              <a:t> </a:t>
            </a:r>
            <a:r>
              <a:rPr lang="cs-CZ" sz="2400" err="1">
                <a:latin typeface="Century Gothic"/>
              </a:rPr>
              <a:t>speakers</a:t>
            </a:r>
            <a:r>
              <a:rPr lang="cs-CZ" sz="2400">
                <a:latin typeface="Century Gothic"/>
              </a:rPr>
              <a:t>. </a:t>
            </a:r>
            <a:r>
              <a:rPr lang="cs-CZ" sz="2400" err="1">
                <a:latin typeface="Century Gothic"/>
              </a:rPr>
              <a:t>There</a:t>
            </a:r>
            <a:r>
              <a:rPr lang="cs-CZ" sz="2400">
                <a:latin typeface="Century Gothic"/>
              </a:rPr>
              <a:t> </a:t>
            </a:r>
            <a:r>
              <a:rPr lang="cs-CZ" sz="2400" err="1">
                <a:latin typeface="Century Gothic"/>
              </a:rPr>
              <a:t>is</a:t>
            </a:r>
            <a:r>
              <a:rPr lang="cs-CZ" sz="2400">
                <a:latin typeface="Century Gothic"/>
              </a:rPr>
              <a:t> a </a:t>
            </a:r>
            <a:r>
              <a:rPr lang="cs-CZ" sz="2400" err="1">
                <a:latin typeface="Century Gothic"/>
              </a:rPr>
              <a:t>school</a:t>
            </a:r>
            <a:r>
              <a:rPr lang="cs-CZ" sz="2400">
                <a:latin typeface="Century Gothic"/>
              </a:rPr>
              <a:t> </a:t>
            </a:r>
            <a:r>
              <a:rPr lang="cs-CZ" sz="2400" err="1">
                <a:latin typeface="Century Gothic"/>
              </a:rPr>
              <a:t>canteen</a:t>
            </a:r>
            <a:r>
              <a:rPr lang="cs-CZ" sz="2400">
                <a:latin typeface="Century Gothic"/>
              </a:rPr>
              <a:t> </a:t>
            </a:r>
            <a:r>
              <a:rPr lang="cs-CZ" sz="2400" err="1">
                <a:latin typeface="Century Gothic"/>
              </a:rPr>
              <a:t>with</a:t>
            </a:r>
            <a:r>
              <a:rPr lang="cs-CZ" sz="2400">
                <a:latin typeface="Century Gothic"/>
              </a:rPr>
              <a:t> </a:t>
            </a:r>
            <a:r>
              <a:rPr lang="cs-CZ" sz="2400" err="1">
                <a:latin typeface="Century Gothic"/>
              </a:rPr>
              <a:t>tasty</a:t>
            </a:r>
            <a:r>
              <a:rPr lang="cs-CZ" sz="2400">
                <a:latin typeface="Century Gothic"/>
              </a:rPr>
              <a:t> food and </a:t>
            </a:r>
            <a:r>
              <a:rPr lang="cs-CZ" sz="2400" err="1">
                <a:latin typeface="Century Gothic"/>
              </a:rPr>
              <a:t>sparkling</a:t>
            </a:r>
            <a:r>
              <a:rPr lang="cs-CZ" sz="2400">
                <a:latin typeface="Century Gothic"/>
              </a:rPr>
              <a:t> </a:t>
            </a:r>
            <a:r>
              <a:rPr lang="cs-CZ" sz="2400" err="1">
                <a:latin typeface="Century Gothic"/>
              </a:rPr>
              <a:t>water</a:t>
            </a:r>
            <a:r>
              <a:rPr lang="cs-CZ" sz="2400">
                <a:latin typeface="Century Gothic"/>
              </a:rPr>
              <a:t> </a:t>
            </a:r>
            <a:r>
              <a:rPr lang="cs-CZ" sz="2400" err="1">
                <a:latin typeface="Century Gothic"/>
              </a:rPr>
              <a:t>for</a:t>
            </a:r>
            <a:r>
              <a:rPr lang="cs-CZ" sz="2400">
                <a:latin typeface="Century Gothic"/>
              </a:rPr>
              <a:t> free. </a:t>
            </a:r>
            <a:r>
              <a:rPr lang="cs-CZ" sz="2400" err="1">
                <a:latin typeface="Century Gothic"/>
              </a:rPr>
              <a:t>There</a:t>
            </a:r>
            <a:r>
              <a:rPr lang="cs-CZ" sz="2400">
                <a:latin typeface="Century Gothic"/>
              </a:rPr>
              <a:t> </a:t>
            </a:r>
            <a:r>
              <a:rPr lang="cs-CZ" sz="2400" err="1">
                <a:latin typeface="Century Gothic"/>
              </a:rPr>
              <a:t>is</a:t>
            </a:r>
            <a:r>
              <a:rPr lang="cs-CZ" sz="2400">
                <a:latin typeface="Century Gothic"/>
              </a:rPr>
              <a:t> a </a:t>
            </a:r>
            <a:r>
              <a:rPr lang="cs-CZ" sz="2400" err="1">
                <a:latin typeface="Century Gothic"/>
              </a:rPr>
              <a:t>library</a:t>
            </a:r>
            <a:r>
              <a:rPr lang="cs-CZ" sz="2400">
                <a:latin typeface="Century Gothic"/>
              </a:rPr>
              <a:t> and </a:t>
            </a:r>
            <a:r>
              <a:rPr lang="cs-CZ" sz="2400" err="1">
                <a:latin typeface="Century Gothic"/>
              </a:rPr>
              <a:t>newest</a:t>
            </a:r>
            <a:r>
              <a:rPr lang="cs-CZ" sz="2400">
                <a:latin typeface="Century Gothic"/>
              </a:rPr>
              <a:t> technology </a:t>
            </a:r>
            <a:r>
              <a:rPr lang="cs-CZ" sz="2400" err="1">
                <a:latin typeface="Century Gothic"/>
              </a:rPr>
              <a:t>at</a:t>
            </a:r>
            <a:r>
              <a:rPr lang="cs-CZ" sz="2400">
                <a:latin typeface="Century Gothic"/>
              </a:rPr>
              <a:t> </a:t>
            </a:r>
            <a:r>
              <a:rPr lang="cs-CZ" sz="2400" err="1">
                <a:latin typeface="Century Gothic"/>
              </a:rPr>
              <a:t>your</a:t>
            </a:r>
            <a:r>
              <a:rPr lang="cs-CZ" sz="2400">
                <a:latin typeface="Century Gothic"/>
              </a:rPr>
              <a:t> </a:t>
            </a:r>
            <a:r>
              <a:rPr lang="cs-CZ" sz="2400" err="1">
                <a:latin typeface="Century Gothic"/>
              </a:rPr>
              <a:t>disposal</a:t>
            </a:r>
            <a:r>
              <a:rPr lang="cs-CZ" sz="2400">
                <a:latin typeface="Century Gothic"/>
              </a:rPr>
              <a:t>.</a:t>
            </a:r>
          </a:p>
          <a:p>
            <a:pPr algn="r"/>
            <a:endParaRPr lang="cs-CZ"/>
          </a:p>
          <a:p>
            <a:pPr algn="ctr"/>
            <a:endParaRPr lang="cs-CZ"/>
          </a:p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6301A4C-0E28-4E3D-ABC8-FCD37B84C291}"/>
              </a:ext>
            </a:extLst>
          </p:cNvPr>
          <p:cNvSpPr txBox="1"/>
          <p:nvPr/>
        </p:nvSpPr>
        <p:spPr>
          <a:xfrm>
            <a:off x="6219825" y="4562475"/>
            <a:ext cx="5655633" cy="29238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cs-CZ" sz="2800" b="1">
                <a:solidFill>
                  <a:srgbClr val="2E75B5"/>
                </a:solidFill>
                <a:latin typeface="Century Gothic"/>
              </a:rPr>
              <a:t>All </a:t>
            </a:r>
            <a:r>
              <a:rPr lang="cs-CZ" sz="2800" b="1" err="1">
                <a:solidFill>
                  <a:srgbClr val="2E75B5"/>
                </a:solidFill>
                <a:latin typeface="Century Gothic"/>
              </a:rPr>
              <a:t>classrooms</a:t>
            </a:r>
            <a:r>
              <a:rPr lang="cs-CZ" sz="2400">
                <a:latin typeface="Century Gothic"/>
              </a:rPr>
              <a:t> are </a:t>
            </a:r>
            <a:r>
              <a:rPr lang="cs-CZ" sz="2400" err="1">
                <a:latin typeface="Century Gothic"/>
              </a:rPr>
              <a:t>large</a:t>
            </a:r>
            <a:r>
              <a:rPr lang="cs-CZ" sz="2400">
                <a:latin typeface="Century Gothic"/>
              </a:rPr>
              <a:t> and </a:t>
            </a:r>
            <a:r>
              <a:rPr lang="cs-CZ" sz="2400" err="1">
                <a:latin typeface="Century Gothic"/>
              </a:rPr>
              <a:t>painted</a:t>
            </a:r>
            <a:r>
              <a:rPr lang="cs-CZ" sz="2400">
                <a:latin typeface="Century Gothic"/>
              </a:rPr>
              <a:t> in </a:t>
            </a:r>
            <a:r>
              <a:rPr lang="cs-CZ" sz="2400" err="1">
                <a:latin typeface="Century Gothic"/>
              </a:rPr>
              <a:t>bright</a:t>
            </a:r>
            <a:r>
              <a:rPr lang="cs-CZ" sz="2400">
                <a:latin typeface="Century Gothic"/>
              </a:rPr>
              <a:t> </a:t>
            </a:r>
            <a:r>
              <a:rPr lang="cs-CZ" sz="2400" err="1">
                <a:latin typeface="Century Gothic"/>
              </a:rPr>
              <a:t>colours</a:t>
            </a:r>
            <a:r>
              <a:rPr lang="cs-CZ" sz="2400">
                <a:latin typeface="Century Gothic"/>
              </a:rPr>
              <a:t>. </a:t>
            </a:r>
            <a:r>
              <a:rPr lang="cs-CZ" sz="2400" err="1">
                <a:latin typeface="Century Gothic"/>
              </a:rPr>
              <a:t>There</a:t>
            </a:r>
            <a:r>
              <a:rPr lang="cs-CZ" sz="2400">
                <a:latin typeface="Century Gothic"/>
              </a:rPr>
              <a:t> are not more </a:t>
            </a:r>
            <a:r>
              <a:rPr lang="cs-CZ" sz="2400" err="1">
                <a:latin typeface="Century Gothic"/>
              </a:rPr>
              <a:t>than</a:t>
            </a:r>
            <a:r>
              <a:rPr lang="cs-CZ" sz="2400">
                <a:latin typeface="Century Gothic"/>
              </a:rPr>
              <a:t> 15 </a:t>
            </a:r>
            <a:r>
              <a:rPr lang="cs-CZ" sz="2400" err="1">
                <a:latin typeface="Century Gothic"/>
              </a:rPr>
              <a:t>students</a:t>
            </a:r>
            <a:r>
              <a:rPr lang="cs-CZ" sz="2400">
                <a:latin typeface="Century Gothic"/>
              </a:rPr>
              <a:t> in a </a:t>
            </a:r>
            <a:r>
              <a:rPr lang="cs-CZ" sz="2400" err="1">
                <a:latin typeface="Century Gothic"/>
              </a:rPr>
              <a:t>class</a:t>
            </a:r>
            <a:r>
              <a:rPr lang="cs-CZ" sz="2400">
                <a:latin typeface="Century Gothic"/>
              </a:rPr>
              <a:t> so </a:t>
            </a:r>
            <a:r>
              <a:rPr lang="cs-CZ" sz="2400" err="1">
                <a:latin typeface="Century Gothic"/>
              </a:rPr>
              <a:t>that</a:t>
            </a:r>
            <a:r>
              <a:rPr lang="cs-CZ" sz="2400">
                <a:latin typeface="Century Gothic"/>
              </a:rPr>
              <a:t> </a:t>
            </a:r>
            <a:r>
              <a:rPr lang="cs-CZ" sz="2400" err="1">
                <a:latin typeface="Century Gothic"/>
              </a:rPr>
              <a:t>the</a:t>
            </a:r>
            <a:r>
              <a:rPr lang="cs-CZ" sz="2400">
                <a:latin typeface="Century Gothic"/>
              </a:rPr>
              <a:t> </a:t>
            </a:r>
            <a:r>
              <a:rPr lang="cs-CZ" sz="2400" err="1">
                <a:latin typeface="Century Gothic"/>
              </a:rPr>
              <a:t>teacher</a:t>
            </a:r>
            <a:r>
              <a:rPr lang="cs-CZ" sz="2400">
                <a:latin typeface="Century Gothic"/>
              </a:rPr>
              <a:t> </a:t>
            </a:r>
            <a:r>
              <a:rPr lang="cs-CZ" sz="2400" err="1">
                <a:latin typeface="Century Gothic"/>
              </a:rPr>
              <a:t>can</a:t>
            </a:r>
            <a:r>
              <a:rPr lang="cs-CZ" sz="2400">
                <a:latin typeface="Century Gothic"/>
              </a:rPr>
              <a:t> </a:t>
            </a:r>
            <a:r>
              <a:rPr lang="cs-CZ" sz="2400" err="1">
                <a:latin typeface="Century Gothic"/>
              </a:rPr>
              <a:t>attend</a:t>
            </a:r>
            <a:r>
              <a:rPr lang="cs-CZ" sz="2400">
                <a:latin typeface="Century Gothic"/>
              </a:rPr>
              <a:t> to </a:t>
            </a:r>
            <a:r>
              <a:rPr lang="cs-CZ" sz="2400" err="1">
                <a:latin typeface="Century Gothic"/>
              </a:rPr>
              <a:t>everyone's</a:t>
            </a:r>
            <a:r>
              <a:rPr lang="cs-CZ" sz="2400">
                <a:latin typeface="Century Gothic"/>
              </a:rPr>
              <a:t> </a:t>
            </a:r>
            <a:r>
              <a:rPr lang="cs-CZ" sz="2400" err="1">
                <a:latin typeface="Century Gothic"/>
              </a:rPr>
              <a:t>enquiries</a:t>
            </a:r>
            <a:r>
              <a:rPr lang="cs-CZ" sz="2400">
                <a:latin typeface="Century Gothic"/>
              </a:rPr>
              <a:t>.</a:t>
            </a:r>
          </a:p>
          <a:p>
            <a:pPr algn="r"/>
            <a:br>
              <a:rPr lang="en-US">
                <a:latin typeface="+mn-ea"/>
                <a:cs typeface="+mn-ea"/>
              </a:rPr>
            </a:br>
            <a:endParaRPr lang="en-US" sz="2400">
              <a:latin typeface="Century Gothic"/>
            </a:endParaRPr>
          </a:p>
          <a:p>
            <a:pPr algn="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761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6515A5-841D-4FDE-AC81-2160BECED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5" y="1190625"/>
            <a:ext cx="1101524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200" err="1">
                <a:latin typeface="Century Gothic"/>
              </a:rPr>
              <a:t>There</a:t>
            </a:r>
            <a:r>
              <a:rPr lang="cs-CZ" sz="3200">
                <a:latin typeface="Century Gothic"/>
              </a:rPr>
              <a:t> </a:t>
            </a:r>
            <a:r>
              <a:rPr lang="cs-CZ" sz="3200" err="1">
                <a:latin typeface="Century Gothic"/>
              </a:rPr>
              <a:t>is</a:t>
            </a:r>
            <a:r>
              <a:rPr lang="cs-CZ" sz="3200">
                <a:latin typeface="Century Gothic"/>
              </a:rPr>
              <a:t> a </a:t>
            </a:r>
            <a:r>
              <a:rPr lang="cs-CZ" sz="3600" b="1">
                <a:solidFill>
                  <a:srgbClr val="2E75B5"/>
                </a:solidFill>
                <a:latin typeface="Century Gothic"/>
              </a:rPr>
              <a:t>very </a:t>
            </a:r>
            <a:r>
              <a:rPr lang="cs-CZ" sz="3600" b="1" err="1">
                <a:solidFill>
                  <a:srgbClr val="2E75B5"/>
                </a:solidFill>
                <a:latin typeface="Century Gothic"/>
              </a:rPr>
              <a:t>popular</a:t>
            </a:r>
            <a:r>
              <a:rPr lang="cs-CZ" sz="3600" b="1">
                <a:solidFill>
                  <a:srgbClr val="2E75B5"/>
                </a:solidFill>
                <a:latin typeface="Century Gothic"/>
              </a:rPr>
              <a:t> garden</a:t>
            </a:r>
            <a:r>
              <a:rPr lang="cs-CZ" sz="3200">
                <a:latin typeface="Century Gothic"/>
              </a:rPr>
              <a:t> </a:t>
            </a:r>
            <a:r>
              <a:rPr lang="cs-CZ" sz="3200" err="1">
                <a:latin typeface="Century Gothic"/>
              </a:rPr>
              <a:t>where</a:t>
            </a:r>
            <a:r>
              <a:rPr lang="cs-CZ" sz="3200">
                <a:latin typeface="Century Gothic"/>
              </a:rPr>
              <a:t> </a:t>
            </a:r>
            <a:r>
              <a:rPr lang="cs-CZ" sz="3200" err="1">
                <a:latin typeface="Century Gothic"/>
              </a:rPr>
              <a:t>you</a:t>
            </a:r>
            <a:r>
              <a:rPr lang="cs-CZ" sz="3200">
                <a:latin typeface="Century Gothic"/>
              </a:rPr>
              <a:t> </a:t>
            </a:r>
            <a:r>
              <a:rPr lang="cs-CZ" sz="3200" err="1">
                <a:latin typeface="Century Gothic"/>
              </a:rPr>
              <a:t>find</a:t>
            </a:r>
            <a:r>
              <a:rPr lang="cs-CZ" sz="3200">
                <a:latin typeface="Century Gothic"/>
              </a:rPr>
              <a:t> </a:t>
            </a:r>
            <a:r>
              <a:rPr lang="cs-CZ" sz="3200" err="1">
                <a:latin typeface="Century Gothic"/>
              </a:rPr>
              <a:t>chairs</a:t>
            </a:r>
            <a:r>
              <a:rPr lang="cs-CZ" sz="3200">
                <a:latin typeface="Century Gothic"/>
              </a:rPr>
              <a:t> and </a:t>
            </a:r>
            <a:r>
              <a:rPr lang="cs-CZ" sz="3200" err="1">
                <a:latin typeface="Century Gothic"/>
              </a:rPr>
              <a:t>tables</a:t>
            </a:r>
            <a:r>
              <a:rPr lang="cs-CZ" sz="3200">
                <a:latin typeface="Century Gothic"/>
              </a:rPr>
              <a:t>, </a:t>
            </a:r>
            <a:r>
              <a:rPr lang="cs-CZ" sz="3200" err="1">
                <a:latin typeface="Century Gothic"/>
              </a:rPr>
              <a:t>flowers</a:t>
            </a:r>
            <a:r>
              <a:rPr lang="cs-CZ" sz="3200">
                <a:latin typeface="Century Gothic"/>
              </a:rPr>
              <a:t> and </a:t>
            </a:r>
            <a:r>
              <a:rPr lang="cs-CZ" sz="3200" err="1">
                <a:latin typeface="Century Gothic"/>
              </a:rPr>
              <a:t>trees</a:t>
            </a:r>
            <a:r>
              <a:rPr lang="cs-CZ" sz="3200">
                <a:latin typeface="Century Gothic"/>
              </a:rPr>
              <a:t>, a swing, a </a:t>
            </a:r>
            <a:r>
              <a:rPr lang="cs-CZ" sz="3200" err="1">
                <a:latin typeface="Century Gothic"/>
              </a:rPr>
              <a:t>swimming</a:t>
            </a:r>
            <a:r>
              <a:rPr lang="cs-CZ" sz="3200">
                <a:latin typeface="Century Gothic"/>
              </a:rPr>
              <a:t> pool and last but not least </a:t>
            </a:r>
            <a:r>
              <a:rPr lang="cs-CZ" sz="3200" err="1">
                <a:latin typeface="Century Gothic"/>
              </a:rPr>
              <a:t>puppies</a:t>
            </a:r>
            <a:r>
              <a:rPr lang="cs-CZ" sz="3200">
                <a:latin typeface="Century Gothic"/>
              </a:rPr>
              <a:t> to </a:t>
            </a:r>
            <a:r>
              <a:rPr lang="cs-CZ" sz="3200" err="1">
                <a:latin typeface="Century Gothic"/>
              </a:rPr>
              <a:t>hug</a:t>
            </a:r>
            <a:r>
              <a:rPr lang="cs-CZ" sz="3200">
                <a:latin typeface="Century Gothic"/>
              </a:rPr>
              <a:t> </a:t>
            </a:r>
            <a:r>
              <a:rPr lang="cs-CZ" sz="3200" err="1">
                <a:latin typeface="Century Gothic"/>
              </a:rPr>
              <a:t>when</a:t>
            </a:r>
            <a:r>
              <a:rPr lang="cs-CZ" sz="3200">
                <a:latin typeface="Century Gothic"/>
              </a:rPr>
              <a:t> </a:t>
            </a:r>
            <a:r>
              <a:rPr lang="cs-CZ" sz="3200" err="1">
                <a:latin typeface="Century Gothic"/>
              </a:rPr>
              <a:t>you</a:t>
            </a:r>
            <a:r>
              <a:rPr lang="cs-CZ" sz="3200">
                <a:latin typeface="Century Gothic"/>
              </a:rPr>
              <a:t> </a:t>
            </a:r>
            <a:r>
              <a:rPr lang="cs-CZ" sz="3200" err="1">
                <a:latin typeface="Century Gothic"/>
              </a:rPr>
              <a:t>feel</a:t>
            </a:r>
            <a:r>
              <a:rPr lang="cs-CZ" sz="3200">
                <a:latin typeface="Century Gothic"/>
              </a:rPr>
              <a:t> </a:t>
            </a:r>
            <a:r>
              <a:rPr lang="cs-CZ" sz="3200" err="1">
                <a:latin typeface="Century Gothic"/>
              </a:rPr>
              <a:t>down</a:t>
            </a:r>
            <a:r>
              <a:rPr lang="cs-CZ" sz="3200">
                <a:latin typeface="Century Gothic"/>
              </a:rPr>
              <a:t>.</a:t>
            </a:r>
            <a:endParaRPr lang="cs-CZ" sz="3200"/>
          </a:p>
          <a:p>
            <a:br>
              <a:rPr lang="en-US">
                <a:latin typeface="+mj-ea"/>
                <a:cs typeface="+mj-ea"/>
              </a:rPr>
            </a:br>
            <a:endParaRPr lang="en-US"/>
          </a:p>
          <a:p>
            <a:endParaRPr lang="cs-CZ"/>
          </a:p>
        </p:txBody>
      </p:sp>
      <p:pic>
        <p:nvPicPr>
          <p:cNvPr id="3" name="Obrázek 3" descr="XCIYB.jpg">
            <a:extLst>
              <a:ext uri="{FF2B5EF4-FFF2-40B4-BE49-F238E27FC236}">
                <a16:creationId xmlns:a16="http://schemas.microsoft.com/office/drawing/2014/main" id="{E774CDDE-6034-483A-A6FC-E758010EEE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14"/>
          <a:stretch/>
        </p:blipFill>
        <p:spPr>
          <a:xfrm>
            <a:off x="1580251" y="1819275"/>
            <a:ext cx="9017771" cy="476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9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2E3113F0-51C1-44C6-9B0C-719A949A1860}"/>
              </a:ext>
            </a:extLst>
          </p:cNvPr>
          <p:cNvSpPr/>
          <p:nvPr/>
        </p:nvSpPr>
        <p:spPr>
          <a:xfrm>
            <a:off x="0" y="304800"/>
            <a:ext cx="12166600" cy="27576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8803A8E-76BA-456D-99DF-89E098D05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1075" y="1771650"/>
            <a:ext cx="7104669" cy="1325563"/>
          </a:xfrm>
        </p:spPr>
        <p:txBody>
          <a:bodyPr>
            <a:normAutofit fontScale="90000"/>
          </a:bodyPr>
          <a:lstStyle/>
          <a:p>
            <a:pPr algn="r"/>
            <a:r>
              <a:rPr lang="cs-CZ" sz="2800" err="1">
                <a:latin typeface="Century Gothic"/>
              </a:rPr>
              <a:t>There</a:t>
            </a:r>
            <a:r>
              <a:rPr lang="cs-CZ" sz="2800">
                <a:latin typeface="Century Gothic"/>
              </a:rPr>
              <a:t> are </a:t>
            </a:r>
            <a:r>
              <a:rPr lang="cs-CZ" sz="2800">
                <a:solidFill>
                  <a:srgbClr val="C55A11"/>
                </a:solidFill>
                <a:latin typeface="Century Gothic"/>
              </a:rPr>
              <a:t>4 </a:t>
            </a:r>
            <a:r>
              <a:rPr lang="cs-CZ" sz="2800" err="1">
                <a:solidFill>
                  <a:srgbClr val="C55A11"/>
                </a:solidFill>
                <a:latin typeface="Century Gothic"/>
              </a:rPr>
              <a:t>or</a:t>
            </a:r>
            <a:r>
              <a:rPr lang="cs-CZ" sz="2800">
                <a:solidFill>
                  <a:srgbClr val="C55A11"/>
                </a:solidFill>
                <a:latin typeface="Century Gothic"/>
              </a:rPr>
              <a:t> 5 </a:t>
            </a:r>
            <a:r>
              <a:rPr lang="cs-CZ" sz="2800" err="1">
                <a:solidFill>
                  <a:srgbClr val="C55A11"/>
                </a:solidFill>
                <a:latin typeface="Century Gothic"/>
              </a:rPr>
              <a:t>lessons</a:t>
            </a:r>
            <a:r>
              <a:rPr lang="cs-CZ" sz="2800">
                <a:latin typeface="Century Gothic"/>
              </a:rPr>
              <a:t> a </a:t>
            </a:r>
            <a:r>
              <a:rPr lang="cs-CZ" sz="2800" err="1">
                <a:latin typeface="Century Gothic"/>
              </a:rPr>
              <a:t>day</a:t>
            </a:r>
            <a:r>
              <a:rPr lang="cs-CZ" sz="2800">
                <a:latin typeface="Century Gothic"/>
              </a:rPr>
              <a:t> and </a:t>
            </a:r>
            <a:r>
              <a:rPr lang="cs-CZ" sz="2800" err="1">
                <a:latin typeface="Century Gothic"/>
              </a:rPr>
              <a:t>the</a:t>
            </a:r>
            <a:r>
              <a:rPr lang="cs-CZ" sz="2800">
                <a:latin typeface="Century Gothic"/>
              </a:rPr>
              <a:t> </a:t>
            </a:r>
            <a:r>
              <a:rPr lang="cs-CZ" sz="2800" err="1">
                <a:latin typeface="Century Gothic"/>
              </a:rPr>
              <a:t>school</a:t>
            </a:r>
            <a:r>
              <a:rPr lang="cs-CZ" sz="2800">
                <a:latin typeface="Century Gothic"/>
              </a:rPr>
              <a:t> </a:t>
            </a:r>
            <a:r>
              <a:rPr lang="cs-CZ" sz="2800" err="1">
                <a:latin typeface="Century Gothic"/>
              </a:rPr>
              <a:t>day</a:t>
            </a:r>
            <a:r>
              <a:rPr lang="cs-CZ" sz="2800">
                <a:latin typeface="Century Gothic"/>
              </a:rPr>
              <a:t> </a:t>
            </a:r>
            <a:r>
              <a:rPr lang="cs-CZ" sz="2800" err="1">
                <a:solidFill>
                  <a:srgbClr val="C55A11"/>
                </a:solidFill>
                <a:latin typeface="Century Gothic"/>
              </a:rPr>
              <a:t>never</a:t>
            </a:r>
            <a:r>
              <a:rPr lang="cs-CZ" sz="2800">
                <a:solidFill>
                  <a:srgbClr val="C55A11"/>
                </a:solidFill>
                <a:latin typeface="Century Gothic"/>
              </a:rPr>
              <a:t> </a:t>
            </a:r>
            <a:r>
              <a:rPr lang="cs-CZ" sz="2800" err="1">
                <a:solidFill>
                  <a:srgbClr val="C55A11"/>
                </a:solidFill>
                <a:latin typeface="Century Gothic"/>
              </a:rPr>
              <a:t>starts</a:t>
            </a:r>
            <a:r>
              <a:rPr lang="cs-CZ" sz="2800">
                <a:solidFill>
                  <a:srgbClr val="C55A11"/>
                </a:solidFill>
                <a:latin typeface="Century Gothic"/>
              </a:rPr>
              <a:t> </a:t>
            </a:r>
            <a:r>
              <a:rPr lang="cs-CZ" sz="2800" err="1">
                <a:solidFill>
                  <a:srgbClr val="C55A11"/>
                </a:solidFill>
                <a:latin typeface="Century Gothic"/>
              </a:rPr>
              <a:t>before</a:t>
            </a:r>
            <a:r>
              <a:rPr lang="cs-CZ" sz="2800">
                <a:solidFill>
                  <a:srgbClr val="C55A11"/>
                </a:solidFill>
                <a:latin typeface="Century Gothic"/>
              </a:rPr>
              <a:t> 9 AM</a:t>
            </a:r>
            <a:r>
              <a:rPr lang="cs-CZ" sz="2800">
                <a:latin typeface="Century Gothic"/>
              </a:rPr>
              <a:t>. </a:t>
            </a:r>
            <a:r>
              <a:rPr lang="cs-CZ" sz="2800" err="1">
                <a:latin typeface="Century Gothic"/>
              </a:rPr>
              <a:t>There</a:t>
            </a:r>
            <a:r>
              <a:rPr lang="cs-CZ" sz="2800">
                <a:latin typeface="Century Gothic"/>
              </a:rPr>
              <a:t> </a:t>
            </a:r>
            <a:r>
              <a:rPr lang="cs-CZ" sz="2800" err="1">
                <a:latin typeface="Century Gothic"/>
              </a:rPr>
              <a:t>is</a:t>
            </a:r>
            <a:r>
              <a:rPr lang="cs-CZ" sz="2800">
                <a:latin typeface="Century Gothic"/>
              </a:rPr>
              <a:t> a </a:t>
            </a:r>
            <a:r>
              <a:rPr lang="cs-CZ" sz="2800" err="1">
                <a:latin typeface="Century Gothic"/>
              </a:rPr>
              <a:t>great</a:t>
            </a:r>
            <a:r>
              <a:rPr lang="cs-CZ" sz="2800">
                <a:latin typeface="Century Gothic"/>
              </a:rPr>
              <a:t> </a:t>
            </a:r>
            <a:r>
              <a:rPr lang="cs-CZ" sz="2800" err="1">
                <a:latin typeface="Century Gothic"/>
              </a:rPr>
              <a:t>choice</a:t>
            </a:r>
            <a:r>
              <a:rPr lang="cs-CZ" sz="2800">
                <a:latin typeface="Century Gothic"/>
              </a:rPr>
              <a:t> </a:t>
            </a:r>
            <a:r>
              <a:rPr lang="cs-CZ" sz="2800" err="1">
                <a:latin typeface="Century Gothic"/>
              </a:rPr>
              <a:t>of</a:t>
            </a:r>
            <a:r>
              <a:rPr lang="cs-CZ" sz="2800">
                <a:latin typeface="Century Gothic"/>
              </a:rPr>
              <a:t> </a:t>
            </a:r>
            <a:r>
              <a:rPr lang="cs-CZ" sz="2800" err="1">
                <a:latin typeface="Century Gothic"/>
              </a:rPr>
              <a:t>after</a:t>
            </a:r>
            <a:r>
              <a:rPr lang="cs-CZ" sz="2800">
                <a:latin typeface="Century Gothic"/>
              </a:rPr>
              <a:t> </a:t>
            </a:r>
            <a:r>
              <a:rPr lang="cs-CZ" sz="2800" err="1">
                <a:latin typeface="Century Gothic"/>
              </a:rPr>
              <a:t>lesson</a:t>
            </a:r>
            <a:r>
              <a:rPr lang="cs-CZ" sz="2800">
                <a:latin typeface="Century Gothic"/>
              </a:rPr>
              <a:t> </a:t>
            </a:r>
            <a:r>
              <a:rPr lang="cs-CZ" sz="2800" err="1">
                <a:latin typeface="Century Gothic"/>
              </a:rPr>
              <a:t>activities</a:t>
            </a:r>
            <a:r>
              <a:rPr lang="cs-CZ" sz="2800">
                <a:latin typeface="Century Gothic"/>
              </a:rPr>
              <a:t> </a:t>
            </a:r>
            <a:r>
              <a:rPr lang="cs-CZ" sz="2800" err="1">
                <a:latin typeface="Century Gothic"/>
              </a:rPr>
              <a:t>which</a:t>
            </a:r>
            <a:r>
              <a:rPr lang="cs-CZ" sz="2800">
                <a:latin typeface="Century Gothic"/>
              </a:rPr>
              <a:t> are open </a:t>
            </a:r>
            <a:r>
              <a:rPr lang="cs-CZ" sz="2800" err="1">
                <a:latin typeface="Century Gothic"/>
              </a:rPr>
              <a:t>for</a:t>
            </a:r>
            <a:r>
              <a:rPr lang="cs-CZ" sz="2800">
                <a:latin typeface="Century Gothic"/>
              </a:rPr>
              <a:t> </a:t>
            </a:r>
            <a:r>
              <a:rPr lang="cs-CZ" sz="2800" err="1">
                <a:latin typeface="Century Gothic"/>
              </a:rPr>
              <a:t>everyone</a:t>
            </a:r>
            <a:r>
              <a:rPr lang="cs-CZ" sz="2800">
                <a:latin typeface="Century Gothic"/>
              </a:rPr>
              <a:t> but </a:t>
            </a:r>
            <a:r>
              <a:rPr lang="cs-CZ" sz="2800" err="1">
                <a:latin typeface="Century Gothic"/>
              </a:rPr>
              <a:t>never</a:t>
            </a:r>
            <a:r>
              <a:rPr lang="cs-CZ" sz="2800">
                <a:latin typeface="Century Gothic"/>
              </a:rPr>
              <a:t> </a:t>
            </a:r>
            <a:r>
              <a:rPr lang="cs-CZ" sz="2800" err="1">
                <a:latin typeface="Century Gothic"/>
              </a:rPr>
              <a:t>obligatory</a:t>
            </a:r>
            <a:r>
              <a:rPr lang="cs-CZ" sz="2800">
                <a:latin typeface="Century Gothic"/>
              </a:rPr>
              <a:t>. </a:t>
            </a:r>
            <a:r>
              <a:rPr lang="cs-CZ" sz="2800" err="1">
                <a:latin typeface="Century Gothic"/>
              </a:rPr>
              <a:t>The</a:t>
            </a:r>
            <a:r>
              <a:rPr lang="cs-CZ" sz="2800">
                <a:latin typeface="Century Gothic"/>
              </a:rPr>
              <a:t> most </a:t>
            </a:r>
            <a:r>
              <a:rPr lang="cs-CZ" sz="2800" err="1">
                <a:latin typeface="Century Gothic"/>
              </a:rPr>
              <a:t>popular</a:t>
            </a:r>
            <a:r>
              <a:rPr lang="cs-CZ" sz="2800">
                <a:latin typeface="Century Gothic"/>
              </a:rPr>
              <a:t> </a:t>
            </a:r>
            <a:r>
              <a:rPr lang="cs-CZ" sz="2800" err="1">
                <a:latin typeface="Century Gothic"/>
              </a:rPr>
              <a:t>include</a:t>
            </a:r>
            <a:r>
              <a:rPr lang="cs-CZ" sz="2800">
                <a:latin typeface="Century Gothic"/>
              </a:rPr>
              <a:t> </a:t>
            </a:r>
            <a:r>
              <a:rPr lang="cs-CZ" sz="2800" err="1">
                <a:solidFill>
                  <a:srgbClr val="C55A11"/>
                </a:solidFill>
                <a:latin typeface="Century Gothic"/>
              </a:rPr>
              <a:t>painting</a:t>
            </a:r>
            <a:r>
              <a:rPr lang="cs-CZ" sz="2800">
                <a:latin typeface="Century Gothic"/>
              </a:rPr>
              <a:t>, </a:t>
            </a:r>
            <a:r>
              <a:rPr lang="cs-CZ" sz="2800" err="1">
                <a:solidFill>
                  <a:srgbClr val="C55A11"/>
                </a:solidFill>
                <a:latin typeface="Century Gothic"/>
              </a:rPr>
              <a:t>acting</a:t>
            </a:r>
            <a:r>
              <a:rPr lang="cs-CZ" sz="2800">
                <a:latin typeface="Century Gothic"/>
              </a:rPr>
              <a:t>, </a:t>
            </a:r>
            <a:r>
              <a:rPr lang="cs-CZ" sz="2800">
                <a:solidFill>
                  <a:srgbClr val="C55A11"/>
                </a:solidFill>
                <a:latin typeface="Century Gothic"/>
              </a:rPr>
              <a:t>music </a:t>
            </a:r>
            <a:r>
              <a:rPr lang="cs-CZ" sz="2800" err="1">
                <a:solidFill>
                  <a:srgbClr val="C55A11"/>
                </a:solidFill>
                <a:latin typeface="Century Gothic"/>
              </a:rPr>
              <a:t>corner</a:t>
            </a:r>
            <a:r>
              <a:rPr lang="cs-CZ" sz="2800">
                <a:latin typeface="Century Gothic"/>
              </a:rPr>
              <a:t>, </a:t>
            </a:r>
            <a:r>
              <a:rPr lang="cs-CZ" sz="2800">
                <a:solidFill>
                  <a:srgbClr val="C55A11"/>
                </a:solidFill>
                <a:latin typeface="Century Gothic"/>
              </a:rPr>
              <a:t>sport</a:t>
            </a:r>
            <a:r>
              <a:rPr lang="cs-CZ" sz="2800">
                <a:latin typeface="Century Gothic"/>
              </a:rPr>
              <a:t> and </a:t>
            </a:r>
            <a:r>
              <a:rPr lang="cs-CZ" sz="2800" err="1">
                <a:solidFill>
                  <a:srgbClr val="C55A11"/>
                </a:solidFill>
                <a:latin typeface="Century Gothic"/>
              </a:rPr>
              <a:t>games</a:t>
            </a:r>
            <a:r>
              <a:rPr lang="cs-CZ" sz="2800">
                <a:latin typeface="Century Gothic"/>
              </a:rPr>
              <a:t> and </a:t>
            </a:r>
            <a:r>
              <a:rPr lang="cs-CZ" sz="2800" err="1">
                <a:solidFill>
                  <a:srgbClr val="C55A11"/>
                </a:solidFill>
                <a:latin typeface="Century Gothic"/>
              </a:rPr>
              <a:t>cinema</a:t>
            </a:r>
            <a:r>
              <a:rPr lang="cs-CZ" sz="2800">
                <a:solidFill>
                  <a:srgbClr val="C55A11"/>
                </a:solidFill>
                <a:latin typeface="Century Gothic"/>
              </a:rPr>
              <a:t> club</a:t>
            </a:r>
            <a:r>
              <a:rPr lang="cs-CZ" sz="2800">
                <a:latin typeface="Century Gothic"/>
              </a:rPr>
              <a:t>.</a:t>
            </a:r>
            <a:endParaRPr lang="cs-CZ" sz="2800"/>
          </a:p>
          <a:p>
            <a:pPr algn="r"/>
            <a:br>
              <a:rPr lang="en-US">
                <a:latin typeface="+mj-ea"/>
                <a:cs typeface="+mj-ea"/>
              </a:rPr>
            </a:br>
            <a:endParaRPr lang="en-US" sz="2800"/>
          </a:p>
          <a:p>
            <a:endParaRPr lang="cs-CZ"/>
          </a:p>
        </p:txBody>
      </p:sp>
      <p:pic>
        <p:nvPicPr>
          <p:cNvPr id="4" name="Obrázek 4" descr="eraasd.jpg">
            <a:extLst>
              <a:ext uri="{FF2B5EF4-FFF2-40B4-BE49-F238E27FC236}">
                <a16:creationId xmlns:a16="http://schemas.microsoft.com/office/drawing/2014/main" id="{AF4F86D9-FC00-4FB9-9F31-60D1BFA7B7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5325" y="3181350"/>
            <a:ext cx="10532824" cy="3511128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7D4A91CA-AE6A-4AF8-B60E-964ABD9E8BFE}"/>
              </a:ext>
            </a:extLst>
          </p:cNvPr>
          <p:cNvSpPr txBox="1"/>
          <p:nvPr/>
        </p:nvSpPr>
        <p:spPr>
          <a:xfrm>
            <a:off x="186690" y="885825"/>
            <a:ext cx="4086655" cy="323215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400" err="1">
                <a:latin typeface="Century Gothic"/>
              </a:rPr>
              <a:t>There</a:t>
            </a:r>
            <a:r>
              <a:rPr lang="cs-CZ" sz="2400">
                <a:latin typeface="Century Gothic"/>
              </a:rPr>
              <a:t> are </a:t>
            </a:r>
            <a:r>
              <a:rPr lang="cs-CZ" sz="2400" err="1">
                <a:solidFill>
                  <a:srgbClr val="C55A11"/>
                </a:solidFill>
                <a:latin typeface="Century Gothic"/>
              </a:rPr>
              <a:t>exams</a:t>
            </a:r>
            <a:r>
              <a:rPr lang="cs-CZ" sz="2400">
                <a:latin typeface="Century Gothic"/>
              </a:rPr>
              <a:t> but no </a:t>
            </a:r>
            <a:r>
              <a:rPr lang="cs-CZ" sz="2400" err="1">
                <a:latin typeface="Century Gothic"/>
              </a:rPr>
              <a:t>marks</a:t>
            </a:r>
            <a:r>
              <a:rPr lang="cs-CZ" sz="2400">
                <a:latin typeface="Century Gothic"/>
              </a:rPr>
              <a:t> </a:t>
            </a:r>
            <a:r>
              <a:rPr lang="cs-CZ" sz="2400" err="1">
                <a:latin typeface="Century Gothic"/>
              </a:rPr>
              <a:t>at</a:t>
            </a:r>
            <a:r>
              <a:rPr lang="cs-CZ" sz="2400">
                <a:latin typeface="Century Gothic"/>
              </a:rPr>
              <a:t> </a:t>
            </a:r>
            <a:r>
              <a:rPr lang="cs-CZ" sz="2400" err="1">
                <a:latin typeface="Century Gothic"/>
              </a:rPr>
              <a:t>all</a:t>
            </a:r>
            <a:r>
              <a:rPr lang="cs-CZ" sz="2400">
                <a:latin typeface="Century Gothic"/>
              </a:rPr>
              <a:t>. </a:t>
            </a:r>
            <a:r>
              <a:rPr lang="cs-CZ" sz="2400" err="1">
                <a:latin typeface="Century Gothic"/>
              </a:rPr>
              <a:t>There</a:t>
            </a:r>
            <a:r>
              <a:rPr lang="cs-CZ" sz="2400">
                <a:latin typeface="Century Gothic"/>
              </a:rPr>
              <a:t> are </a:t>
            </a:r>
            <a:r>
              <a:rPr lang="cs-CZ" sz="2400">
                <a:solidFill>
                  <a:srgbClr val="C55A11"/>
                </a:solidFill>
                <a:latin typeface="Century Gothic"/>
              </a:rPr>
              <a:t>not any </a:t>
            </a:r>
            <a:r>
              <a:rPr lang="cs-CZ" sz="2400" err="1">
                <a:solidFill>
                  <a:srgbClr val="C55A11"/>
                </a:solidFill>
                <a:latin typeface="Century Gothic"/>
              </a:rPr>
              <a:t>homework</a:t>
            </a:r>
            <a:r>
              <a:rPr lang="cs-CZ" sz="2400">
                <a:latin typeface="Century Gothic"/>
              </a:rPr>
              <a:t> </a:t>
            </a:r>
            <a:r>
              <a:rPr lang="cs-CZ" sz="2400" err="1">
                <a:latin typeface="Century Gothic"/>
              </a:rPr>
              <a:t>assignments</a:t>
            </a:r>
            <a:r>
              <a:rPr lang="cs-CZ" sz="2400">
                <a:latin typeface="Century Gothic"/>
              </a:rPr>
              <a:t> and </a:t>
            </a:r>
            <a:r>
              <a:rPr lang="cs-CZ" sz="2400">
                <a:solidFill>
                  <a:srgbClr val="C55A11"/>
                </a:solidFill>
                <a:latin typeface="Century Gothic"/>
              </a:rPr>
              <a:t>no </a:t>
            </a:r>
            <a:r>
              <a:rPr lang="cs-CZ" sz="2400" err="1">
                <a:solidFill>
                  <a:srgbClr val="C55A11"/>
                </a:solidFill>
                <a:latin typeface="Century Gothic"/>
              </a:rPr>
              <a:t>uniforms</a:t>
            </a:r>
            <a:r>
              <a:rPr lang="cs-CZ" sz="2400">
                <a:latin typeface="Century Gothic"/>
              </a:rPr>
              <a:t>.</a:t>
            </a:r>
          </a:p>
          <a:p>
            <a:pPr algn="ctr"/>
            <a:br>
              <a:rPr lang="en-US" sz="2800">
                <a:latin typeface="+mn-ea"/>
                <a:cs typeface="+mn-ea"/>
              </a:rPr>
            </a:br>
            <a:endParaRPr lang="en-US" sz="2800"/>
          </a:p>
          <a:p>
            <a:pPr algn="ctr"/>
            <a:endParaRPr lang="cs-CZ" sz="2800"/>
          </a:p>
        </p:txBody>
      </p:sp>
    </p:spTree>
    <p:extLst>
      <p:ext uri="{BB962C8B-B14F-4D97-AF65-F5344CB8AC3E}">
        <p14:creationId xmlns:p14="http://schemas.microsoft.com/office/powerpoint/2010/main" val="357796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505670-9770-4E22-91F8-D93DEC7B6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cs-CZ"/>
          </a:p>
        </p:txBody>
      </p:sp>
      <p:pic>
        <p:nvPicPr>
          <p:cNvPr id="4" name="Obrázek 4" descr="153267.jpg">
            <a:extLst>
              <a:ext uri="{FF2B5EF4-FFF2-40B4-BE49-F238E27FC236}">
                <a16:creationId xmlns:a16="http://schemas.microsoft.com/office/drawing/2014/main" id="{573C2A88-5C68-4EDE-9F27-60DC801E6A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876" y="0"/>
            <a:ext cx="12215126" cy="814563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EF7AB88-4848-47FF-AAE9-4CCB24E2AB03}"/>
              </a:ext>
            </a:extLst>
          </p:cNvPr>
          <p:cNvSpPr txBox="1"/>
          <p:nvPr/>
        </p:nvSpPr>
        <p:spPr>
          <a:xfrm>
            <a:off x="7791450" y="638175"/>
            <a:ext cx="2743200" cy="144655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4400" b="1">
                <a:solidFill>
                  <a:srgbClr val="2E75B5"/>
                </a:solidFill>
                <a:latin typeface="Century Gothic"/>
              </a:rPr>
              <a:t>THANK</a:t>
            </a:r>
          </a:p>
          <a:p>
            <a:pPr algn="ctr"/>
            <a:r>
              <a:rPr lang="cs-CZ" sz="4400" b="1">
                <a:solidFill>
                  <a:srgbClr val="2E75B5"/>
                </a:solidFill>
                <a:latin typeface="Century Gothic"/>
              </a:rPr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1909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Širokoúhlá obrazovka</PresentationFormat>
  <Slides>7</Slides>
  <Notes>0</Notes>
  <HiddenSlides>0</HiddenSlide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systému Office</vt:lpstr>
      <vt:lpstr>Prezentace aplikace PowerPoint</vt:lpstr>
      <vt:lpstr>SCHOOL ADMINISTRATION</vt:lpstr>
      <vt:lpstr>Our students are curious, polite, eager to learn, confident,  hard-working and creative.  They can vote on class rules which gives them a sense of ownership over their daily lives, not just passive acceptance of the rules.</vt:lpstr>
      <vt:lpstr>Prezentace aplikace PowerPoint</vt:lpstr>
      <vt:lpstr>There is a very popular garden where you find chairs and tables, flowers and trees, a swing, a swimming pool and last but not least puppies to hug when you feel down.   </vt:lpstr>
      <vt:lpstr>There are 4 or 5 lessons a day and the school day never starts before 9 AM. There is a great choice of after lesson activities which are open for everyone but never obligatory. The most popular include painting, acting, music corner, sport and games and cinema club.  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2</cp:revision>
  <dcterms:modified xsi:type="dcterms:W3CDTF">2018-01-15T16:51:27Z</dcterms:modified>
</cp:coreProperties>
</file>