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F5B9-9EF2-4331-9C3A-64FD1CFCEF21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66B6E6-C1F0-43B2-97FF-E6615EEA46C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F5B9-9EF2-4331-9C3A-64FD1CFCEF21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B6E6-C1F0-43B2-97FF-E6615EEA4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F5B9-9EF2-4331-9C3A-64FD1CFCEF21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B6E6-C1F0-43B2-97FF-E6615EEA4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D6EF5B9-9EF2-4331-9C3A-64FD1CFCEF21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966B6E6-C1F0-43B2-97FF-E6615EEA46C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F5B9-9EF2-4331-9C3A-64FD1CFCEF21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B6E6-C1F0-43B2-97FF-E6615EEA46C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F5B9-9EF2-4331-9C3A-64FD1CFCEF21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B6E6-C1F0-43B2-97FF-E6615EEA46C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B6E6-C1F0-43B2-97FF-E6615EEA46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F5B9-9EF2-4331-9C3A-64FD1CFCEF21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F5B9-9EF2-4331-9C3A-64FD1CFCEF21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B6E6-C1F0-43B2-97FF-E6615EEA46C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F5B9-9EF2-4331-9C3A-64FD1CFCEF21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B6E6-C1F0-43B2-97FF-E6615EEA4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D6EF5B9-9EF2-4331-9C3A-64FD1CFCEF21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66B6E6-C1F0-43B2-97FF-E6615EEA46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F5B9-9EF2-4331-9C3A-64FD1CFCEF21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66B6E6-C1F0-43B2-97FF-E6615EEA46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6EF5B9-9EF2-4331-9C3A-64FD1CFCEF21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966B6E6-C1F0-43B2-97FF-E6615EEA46C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JqHSyvPzgKczNeUjl1bGE8R1z0WFj2fD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Nia</a:t>
            </a:r>
            <a:r>
              <a:rPr lang="en-US" dirty="0" smtClean="0"/>
              <a:t> </a:t>
            </a:r>
            <a:r>
              <a:rPr lang="en-US" dirty="0" err="1" smtClean="0"/>
              <a:t>Raycheva</a:t>
            </a:r>
            <a:r>
              <a:rPr lang="en-US" dirty="0" smtClean="0"/>
              <a:t> &amp; </a:t>
            </a:r>
            <a:r>
              <a:rPr lang="en-US" dirty="0" err="1" smtClean="0"/>
              <a:t>Valentina</a:t>
            </a:r>
            <a:r>
              <a:rPr lang="en-US" dirty="0" smtClean="0"/>
              <a:t> </a:t>
            </a:r>
            <a:r>
              <a:rPr lang="en-US" dirty="0" err="1" smtClean="0"/>
              <a:t>Starcheva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 </a:t>
            </a:r>
            <a:r>
              <a:rPr lang="en-US" dirty="0" err="1" smtClean="0"/>
              <a:t>proyecto</a:t>
            </a:r>
            <a:r>
              <a:rPr lang="en-US" dirty="0" smtClean="0"/>
              <a:t> de 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EXILIOS  Y  MIGRACIONES</a:t>
            </a:r>
            <a:endParaRPr lang="en-US" dirty="0"/>
          </a:p>
        </p:txBody>
      </p:sp>
      <p:pic>
        <p:nvPicPr>
          <p:cNvPr id="23554" name="Picture 2" descr="Ð ÐµÐ·ÑÐ»ÑÐ°Ñ Ñ Ð¸Ð·Ð¾Ð±ÑÐ°Ð¶ÐµÐ½Ð¸Ðµ Ð·Ð° etwinnin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029200"/>
            <a:ext cx="1905000" cy="1381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¡Vamos a escoger un logo!</a:t>
            </a:r>
            <a:endParaRPr lang="en-US" dirty="0"/>
          </a:p>
        </p:txBody>
      </p:sp>
      <p:pic>
        <p:nvPicPr>
          <p:cNvPr id="26626" name="Picture 2" descr="twinspace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2971800" cy="39599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28" name="Picture 4" descr="https://lh4.googleusercontent.com/oOhwytcjlalds5HqPbaLXQqb3vEkT5DqtOP0huSthZ8LlPo-K16EkWlErqV8C0X-ReT-O9nRrCTtAmXY1mnq88DjVc8t_Bk9UlI=w571-h6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057400"/>
            <a:ext cx="4267200" cy="3116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85800" y="1676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logo escogido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5257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Nuestro logo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Presentaciones sobre nuestras migraciones…</a:t>
            </a:r>
            <a:endParaRPr lang="en-US" dirty="0"/>
          </a:p>
        </p:txBody>
      </p:sp>
      <p:pic>
        <p:nvPicPr>
          <p:cNvPr id="27650" name="Picture 2" descr="Ð ÐµÐ·ÑÐ»ÑÐ°Ñ Ñ Ð¸Ð·Ð¾Ð±ÑÐ°Ð¶ÐµÐ½Ð¸Ðµ Ð·Ð° el periple dels refugiats ma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3429000" cy="3429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2" name="Picture 4" descr="Ð ÐµÐ·ÑÐ»ÑÐ°Ñ Ñ Ð¸Ð·Ð¾Ð±ÑÐ°Ð¶ÐµÐ½Ð¸Ðµ Ð·Ð° Guern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286000"/>
            <a:ext cx="4517537" cy="20193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5334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Retirada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44196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Interpretación personal de Guernica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Propuestas de documentos, relacionados con el tema del exilio español</a:t>
            </a:r>
            <a:endParaRPr lang="en-US" dirty="0"/>
          </a:p>
        </p:txBody>
      </p:sp>
      <p:pic>
        <p:nvPicPr>
          <p:cNvPr id="28674" name="Picture 2" descr="Ð ÐµÐ·ÑÐ»ÑÐ°Ñ Ñ Ð¸Ð·Ð¾Ð±ÑÐ°Ð¶ÐµÐ½Ð¸Ðµ Ð·Ð° miguel marina cuadr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4133772" cy="2058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676" name="Picture 4" descr="Ð ÐµÐ·ÑÐ»ÑÐ°Ñ Ñ Ð¸Ð·Ð¾Ð±ÑÐ°Ð¶ÐµÐ½Ð¸Ðµ Ð·Ð° la sorpresa del tri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286000"/>
            <a:ext cx="3505200" cy="2628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09600" y="4572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Serie</a:t>
            </a:r>
            <a:r>
              <a:rPr lang="en-US" dirty="0"/>
              <a:t> </a:t>
            </a:r>
            <a:r>
              <a:rPr lang="en-US" dirty="0" err="1"/>
              <a:t>Palomares</a:t>
            </a:r>
            <a:r>
              <a:rPr lang="en-US" dirty="0"/>
              <a:t> VIII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5029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Sorpresa del trigo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Proyectos finales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7162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Proyecto final BD </a:t>
            </a:r>
            <a:r>
              <a:rPr lang="en-US" sz="2400" dirty="0" smtClean="0"/>
              <a:t>- </a:t>
            </a:r>
            <a:r>
              <a:rPr lang="en-US" sz="2400" dirty="0" smtClean="0">
                <a:solidFill>
                  <a:schemeClr val="tx2"/>
                </a:solidFill>
                <a:hlinkClick r:id="rId2"/>
              </a:rPr>
              <a:t>https://drive.google.com/drive/folders/1JqHSyvPzgKczNeUjl1bGE8R1z0WFj2fD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3528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Producto</a:t>
            </a:r>
            <a:r>
              <a:rPr lang="en-US" sz="2400" dirty="0" smtClean="0"/>
              <a:t> : La </a:t>
            </a:r>
            <a:r>
              <a:rPr lang="en-US" sz="2400" dirty="0" err="1"/>
              <a:t>R</a:t>
            </a:r>
            <a:r>
              <a:rPr lang="en-US" sz="2400" dirty="0" err="1" smtClean="0"/>
              <a:t>etirada</a:t>
            </a:r>
            <a:r>
              <a:rPr lang="en-US" sz="2400" dirty="0" smtClean="0"/>
              <a:t> -   https://joom.ag/S4Ba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419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Producto</a:t>
            </a:r>
            <a:r>
              <a:rPr lang="en-US" sz="2400" dirty="0" smtClean="0"/>
              <a:t> : Guernica -  https://joom.ag/F6Ba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¡Gracias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s-ES" dirty="0" smtClean="0"/>
              <a:t>atención prestada!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</TotalTime>
  <Words>83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EXILIOS  Y  MIGRACIONES</vt:lpstr>
      <vt:lpstr>¡Vamos a escoger un logo!</vt:lpstr>
      <vt:lpstr>Presentaciones sobre nuestras migraciones…</vt:lpstr>
      <vt:lpstr>Propuestas de documentos, relacionados con el tema del exilio español</vt:lpstr>
      <vt:lpstr>Proyectos finales </vt:lpstr>
      <vt:lpstr>¡Gracias por la atención prestada!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EXILIOS  Y  MIGRACIONES</dc:title>
  <dc:creator>x</dc:creator>
  <cp:lastModifiedBy>x</cp:lastModifiedBy>
  <cp:revision>8</cp:revision>
  <dcterms:created xsi:type="dcterms:W3CDTF">2019-06-09T09:48:48Z</dcterms:created>
  <dcterms:modified xsi:type="dcterms:W3CDTF">2019-06-09T11:05:49Z</dcterms:modified>
</cp:coreProperties>
</file>