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5069-B2D4-014E-8E66-F3BDD9924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573" y="379241"/>
            <a:ext cx="10572000" cy="1868103"/>
          </a:xfrm>
        </p:spPr>
        <p:txBody>
          <a:bodyPr/>
          <a:lstStyle/>
          <a:p>
            <a:pPr algn="ctr"/>
            <a:r>
              <a:rPr lang="en-GB" i="1" u="sng"/>
              <a:t>Proyecto “Historia de nuestros exilios y migraciones"</a:t>
            </a:r>
            <a:endParaRPr lang="en-US" i="1" u="s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3B3DFC-6087-6648-BBEA-40408FB97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715" y="5481163"/>
            <a:ext cx="11926285" cy="778122"/>
          </a:xfrm>
        </p:spPr>
        <p:txBody>
          <a:bodyPr>
            <a:noAutofit/>
          </a:bodyPr>
          <a:lstStyle/>
          <a:p>
            <a:r>
              <a:rPr lang="en-GB"/>
              <a:t>Borislava Georgieva, Diana Hrístova, Galya Kostadínova, Iva Ráeva, Julián Vasílev, Stanislava Désheva; </a:t>
            </a:r>
          </a:p>
          <a:p>
            <a:r>
              <a:rPr lang="en-GB"/>
              <a:t>                                                                                                              164 IBB “Miguel de Cervantes” Bulgaria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BFBAD1D-681C-6544-AEE2-E57602A98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157" y="2507528"/>
            <a:ext cx="3636129" cy="204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54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4018-1A5C-A645-8CEE-1BBEC5644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¿En qué consiste nuestro trabajo?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F948-3FBF-8148-9354-4AF0BEC14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887550"/>
            <a:ext cx="10389810" cy="970450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Gracias al proyecto, hemos aprendido muchas cosas importante sobre la Guerra Civil y España en general y las hemos usado en las presentaciones y las tareas.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884C373-FB37-F04B-857A-4B08166C6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808" y="2094484"/>
            <a:ext cx="4620381" cy="369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8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05A3C-E886-5746-A352-2C1C7E133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Equipos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634D5-207E-2649-8A11-1712EEA6B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757" y="5715141"/>
            <a:ext cx="8582672" cy="970450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El trabajo en equipos fue la parte más divertida de todo el proyecto. Nos ha enseñado que es muy importante ser responsable.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6F1864F-582E-0243-9CB3-6419747E18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89" r="4279"/>
          <a:stretch/>
        </p:blipFill>
        <p:spPr>
          <a:xfrm>
            <a:off x="249380" y="2480426"/>
            <a:ext cx="3574160" cy="3148823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C2AAFAC4-96E9-054B-93A2-AD9FF6E674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948" r="7043"/>
          <a:stretch/>
        </p:blipFill>
        <p:spPr>
          <a:xfrm>
            <a:off x="4159317" y="2406104"/>
            <a:ext cx="3574160" cy="3309037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9F6EFBF9-547F-1649-BB24-6F95F2834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9254" y="2363157"/>
            <a:ext cx="3716595" cy="330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7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0C90B-AAF3-B44B-9EED-851BFEF4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Amigos extranjeros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4C4BB-54DD-BE4A-8E90-52E712C19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887550"/>
            <a:ext cx="8627669" cy="970450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Lo más interesante ha sido el tratar con alumnos de diferentes países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5F9A5C8-DAB8-AF41-8D83-B28F30D28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0" y="2328596"/>
            <a:ext cx="4782457" cy="356899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20BEA3A5-6CFB-EA46-98C5-CDF3FDFA7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202" y="2318552"/>
            <a:ext cx="4782457" cy="358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E0D36-C19F-4240-ACB1-B07CB88DD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381" y="3429000"/>
            <a:ext cx="7983237" cy="1935575"/>
          </a:xfrm>
        </p:spPr>
        <p:txBody>
          <a:bodyPr anchor="ctr"/>
          <a:lstStyle/>
          <a:p>
            <a:pPr algn="ctr"/>
            <a:r>
              <a:rPr lang="en-GB" sz="6000" i="1">
                <a:solidFill>
                  <a:schemeClr val="accent1">
                    <a:lumMod val="75000"/>
                  </a:schemeClr>
                </a:solidFill>
              </a:rPr>
              <a:t>¡GRACIAS POR LA ATENCIÓN!</a:t>
            </a:r>
            <a:endParaRPr lang="en-US" sz="6000" i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25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Proyecto “Historia de nuestros exilios y migraciones"</vt:lpstr>
      <vt:lpstr>¿En qué consiste nuestro trabajo?</vt:lpstr>
      <vt:lpstr>Equipos</vt:lpstr>
      <vt:lpstr>Amigos extranjeros</vt:lpstr>
      <vt:lpstr>¡GRACIAS POR LA ATENCIÓN!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“Historia de nuestros exilios y migraciones"</dc:title>
  <dc:creator>20d16_iva.raeva</dc:creator>
  <cp:lastModifiedBy>Windows User</cp:lastModifiedBy>
  <cp:revision>2</cp:revision>
  <dcterms:created xsi:type="dcterms:W3CDTF">2019-06-11T08:11:28Z</dcterms:created>
  <dcterms:modified xsi:type="dcterms:W3CDTF">2019-06-11T09:12:48Z</dcterms:modified>
</cp:coreProperties>
</file>