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51BD-EE4B-4411-A776-9E193EFF4BFC}" type="datetimeFigureOut">
              <a:rPr lang="it-IT" smtClean="0"/>
              <a:t>23/01/2021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CFF9-BEC4-4E04-BA88-95E5CE324B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553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51BD-EE4B-4411-A776-9E193EFF4BFC}" type="datetimeFigureOut">
              <a:rPr lang="it-IT" smtClean="0"/>
              <a:t>23/01/2021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CFF9-BEC4-4E04-BA88-95E5CE324B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5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51BD-EE4B-4411-A776-9E193EFF4BFC}" type="datetimeFigureOut">
              <a:rPr lang="it-IT" smtClean="0"/>
              <a:t>23/01/2021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CFF9-BEC4-4E04-BA88-95E5CE324B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40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51BD-EE4B-4411-A776-9E193EFF4BFC}" type="datetimeFigureOut">
              <a:rPr lang="it-IT" smtClean="0"/>
              <a:t>23/01/2021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CFF9-BEC4-4E04-BA88-95E5CE324B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32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51BD-EE4B-4411-A776-9E193EFF4BFC}" type="datetimeFigureOut">
              <a:rPr lang="it-IT" smtClean="0"/>
              <a:t>23/01/2021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CFF9-BEC4-4E04-BA88-95E5CE324B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479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51BD-EE4B-4411-A776-9E193EFF4BFC}" type="datetimeFigureOut">
              <a:rPr lang="it-IT" smtClean="0"/>
              <a:t>23/01/2021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CFF9-BEC4-4E04-BA88-95E5CE324B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60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51BD-EE4B-4411-A776-9E193EFF4BFC}" type="datetimeFigureOut">
              <a:rPr lang="it-IT" smtClean="0"/>
              <a:t>23/01/2021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CFF9-BEC4-4E04-BA88-95E5CE324B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2081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51BD-EE4B-4411-A776-9E193EFF4BFC}" type="datetimeFigureOut">
              <a:rPr lang="it-IT" smtClean="0"/>
              <a:t>23/01/2021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CFF9-BEC4-4E04-BA88-95E5CE324B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433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51BD-EE4B-4411-A776-9E193EFF4BFC}" type="datetimeFigureOut">
              <a:rPr lang="it-IT" smtClean="0"/>
              <a:t>23/01/2021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CFF9-BEC4-4E04-BA88-95E5CE324B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639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51BD-EE4B-4411-A776-9E193EFF4BFC}" type="datetimeFigureOut">
              <a:rPr lang="it-IT" smtClean="0"/>
              <a:t>23/01/2021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CFF9-BEC4-4E04-BA88-95E5CE324B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512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51BD-EE4B-4411-A776-9E193EFF4BFC}" type="datetimeFigureOut">
              <a:rPr lang="it-IT" smtClean="0"/>
              <a:t>23/01/2021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0CFF9-BEC4-4E04-BA88-95E5CE324B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739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851BD-EE4B-4411-A776-9E193EFF4BFC}" type="datetimeFigureOut">
              <a:rPr lang="it-IT" smtClean="0"/>
              <a:t>23/01/2021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0CFF9-BEC4-4E04-BA88-95E5CE324B6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69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1"/>
          <p:cNvSpPr txBox="1">
            <a:spLocks/>
          </p:cNvSpPr>
          <p:nvPr/>
        </p:nvSpPr>
        <p:spPr>
          <a:xfrm>
            <a:off x="879732" y="2606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 err="1" smtClean="0">
                <a:solidFill>
                  <a:srgbClr val="CC00CC"/>
                </a:solidFill>
                <a:latin typeface="Cooper Black" pitchFamily="18" charset="0"/>
              </a:rPr>
              <a:t>Emploi</a:t>
            </a:r>
            <a:r>
              <a:rPr lang="it-IT" dirty="0" smtClean="0">
                <a:solidFill>
                  <a:srgbClr val="CC00CC"/>
                </a:solidFill>
                <a:latin typeface="Cooper Black" pitchFamily="18" charset="0"/>
              </a:rPr>
              <a:t> </a:t>
            </a:r>
            <a:r>
              <a:rPr lang="it-IT" dirty="0" err="1" smtClean="0">
                <a:solidFill>
                  <a:srgbClr val="CC00CC"/>
                </a:solidFill>
                <a:latin typeface="Cooper Black" pitchFamily="18" charset="0"/>
              </a:rPr>
              <a:t>du</a:t>
            </a:r>
            <a:r>
              <a:rPr lang="it-IT" dirty="0" smtClean="0">
                <a:solidFill>
                  <a:srgbClr val="CC00CC"/>
                </a:solidFill>
                <a:latin typeface="Cooper Black" pitchFamily="18" charset="0"/>
              </a:rPr>
              <a:t> </a:t>
            </a:r>
            <a:r>
              <a:rPr lang="it-IT" dirty="0" err="1" smtClean="0">
                <a:solidFill>
                  <a:srgbClr val="CC00CC"/>
                </a:solidFill>
                <a:latin typeface="Cooper Black" pitchFamily="18" charset="0"/>
              </a:rPr>
              <a:t>temps</a:t>
            </a:r>
            <a:r>
              <a:rPr lang="it-IT" dirty="0" smtClean="0">
                <a:solidFill>
                  <a:srgbClr val="CC00CC"/>
                </a:solidFill>
                <a:latin typeface="Cooper Black" pitchFamily="18" charset="0"/>
              </a:rPr>
              <a:t> de l’</a:t>
            </a:r>
            <a:r>
              <a:rPr lang="it-IT" dirty="0" err="1" smtClean="0">
                <a:solidFill>
                  <a:srgbClr val="CC00CC"/>
                </a:solidFill>
                <a:latin typeface="Cooper Black" pitchFamily="18" charset="0"/>
              </a:rPr>
              <a:t>ecole</a:t>
            </a:r>
            <a:endParaRPr lang="it-IT" dirty="0">
              <a:solidFill>
                <a:srgbClr val="CC00CC"/>
              </a:solidFill>
              <a:latin typeface="Cooper Black" pitchFamily="18" charset="0"/>
            </a:endParaRPr>
          </a:p>
        </p:txBody>
      </p:sp>
      <p:graphicFrame>
        <p:nvGraphicFramePr>
          <p:cNvPr id="9" name="Tabel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825440"/>
              </p:ext>
            </p:extLst>
          </p:nvPr>
        </p:nvGraphicFramePr>
        <p:xfrm>
          <a:off x="1547664" y="1844824"/>
          <a:ext cx="6552728" cy="2595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19200"/>
                <a:gridCol w="1373088"/>
                <a:gridCol w="1440160"/>
                <a:gridCol w="1080120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LUNDI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MARDI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MERCREDI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JEUDI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VENDREDI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SCIENCES</a:t>
                      </a:r>
                      <a:endParaRPr lang="it-IT" sz="1600" b="1" i="1" u="none" strike="noStrik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FRANÇAIS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ANGLAIS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u="none" dirty="0" smtClean="0"/>
                        <a:t>ITALIEN</a:t>
                      </a:r>
                      <a:endParaRPr lang="it-IT" sz="1600" b="1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ARTS</a:t>
                      </a:r>
                      <a:endParaRPr lang="it-IT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ANGLAIS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FRANÇAIS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TECHNOLOGIE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ITALIEN</a:t>
                      </a:r>
                      <a:endParaRPr lang="it-IT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ARTS</a:t>
                      </a:r>
                      <a:endParaRPr lang="it-IT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ITALIEN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ANGLAIS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TECHNOLOGIE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SCIENCES</a:t>
                      </a:r>
                      <a:endParaRPr lang="it-IT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endParaRPr lang="it-IT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ITALIEN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GÉOGRAPHIE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MATHS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RELIGION</a:t>
                      </a:r>
                      <a:endParaRPr lang="it-IT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endParaRPr lang="it-IT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MUSIQUE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EPS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MATHS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HISTOIRE</a:t>
                      </a:r>
                      <a:endParaRPr lang="it-IT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GÉOGRAPHIE</a:t>
                      </a:r>
                      <a:endParaRPr lang="it-IT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MUSIQUE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EPS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dirty="0" smtClean="0"/>
                        <a:t>ITALIEN</a:t>
                      </a:r>
                      <a:endParaRPr lang="it-IT" sz="16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HISTOIRE</a:t>
                      </a:r>
                      <a:endParaRPr lang="it-IT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ITALIEN</a:t>
                      </a:r>
                      <a:endParaRPr lang="it-IT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604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40</Words>
  <Application>Microsoft Office PowerPoint</Application>
  <PresentationFormat>Presentazione su schermo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Emploi du temps de l’ecole</dc:title>
  <dc:creator>francesco2</dc:creator>
  <cp:lastModifiedBy>francesco2</cp:lastModifiedBy>
  <cp:revision>8</cp:revision>
  <dcterms:created xsi:type="dcterms:W3CDTF">2021-01-23T16:55:27Z</dcterms:created>
  <dcterms:modified xsi:type="dcterms:W3CDTF">2021-01-23T18:11:12Z</dcterms:modified>
</cp:coreProperties>
</file>