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67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D1FA0-D5CE-40E7-B71E-0FD88654C4B2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1349E-3CC5-4673-BA61-170664BA0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6533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CC31-2E7A-44F3-9B47-F6F65AEE394D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F81-15F4-47BE-897B-E3ABD93E8F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769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CC31-2E7A-44F3-9B47-F6F65AEE394D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F81-15F4-47BE-897B-E3ABD93E8F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667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CC31-2E7A-44F3-9B47-F6F65AEE394D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F81-15F4-47BE-897B-E3ABD93E8FEF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1409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CC31-2E7A-44F3-9B47-F6F65AEE394D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F81-15F4-47BE-897B-E3ABD93E8F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4848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CC31-2E7A-44F3-9B47-F6F65AEE394D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F81-15F4-47BE-897B-E3ABD93E8FEF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9712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CC31-2E7A-44F3-9B47-F6F65AEE394D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F81-15F4-47BE-897B-E3ABD93E8F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4262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CC31-2E7A-44F3-9B47-F6F65AEE394D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F81-15F4-47BE-897B-E3ABD93E8F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7424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CC31-2E7A-44F3-9B47-F6F65AEE394D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F81-15F4-47BE-897B-E3ABD93E8F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76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CC31-2E7A-44F3-9B47-F6F65AEE394D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F81-15F4-47BE-897B-E3ABD93E8F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420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CC31-2E7A-44F3-9B47-F6F65AEE394D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F81-15F4-47BE-897B-E3ABD93E8F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62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CC31-2E7A-44F3-9B47-F6F65AEE394D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F81-15F4-47BE-897B-E3ABD93E8F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42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CC31-2E7A-44F3-9B47-F6F65AEE394D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F81-15F4-47BE-897B-E3ABD93E8F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27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CC31-2E7A-44F3-9B47-F6F65AEE394D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F81-15F4-47BE-897B-E3ABD93E8F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365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CC31-2E7A-44F3-9B47-F6F65AEE394D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F81-15F4-47BE-897B-E3ABD93E8F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878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CC31-2E7A-44F3-9B47-F6F65AEE394D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F81-15F4-47BE-897B-E3ABD93E8F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68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F81-15F4-47BE-897B-E3ABD93E8FEF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CC31-2E7A-44F3-9B47-F6F65AEE394D}" type="datetimeFigureOut">
              <a:rPr lang="es-ES" smtClean="0"/>
              <a:t>27/10/2021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56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4CC31-2E7A-44F3-9B47-F6F65AEE394D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426F81-15F4-47BE-897B-E3ABD93E8F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7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2D2887C-1D32-4E5B-85AC-187837CDCB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240" y="5492114"/>
            <a:ext cx="3032760" cy="86868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3E8EEE8-25E8-464B-9B88-3B3FD23947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" y="701642"/>
            <a:ext cx="7635240" cy="196215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0F05EDF-C112-4C92-86A9-E5E575E945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" y="2644596"/>
            <a:ext cx="7635240" cy="2046794"/>
          </a:xfrm>
          <a:prstGeom prst="rect">
            <a:avLst/>
          </a:prstGeom>
          <a:effectLst/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75D0311F-B0FD-4F39-9ED3-F03E1C391D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5176544"/>
            <a:ext cx="3390900" cy="135255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26408B5-ED10-4E6E-82B8-0EA73E6887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11019" y="5316801"/>
            <a:ext cx="2139881" cy="121930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4449201-CDCA-41F4-8462-DF243563276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1900" y="5492114"/>
            <a:ext cx="2811780" cy="868680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A645C40C-49FC-490B-BF82-47E17D48690D}"/>
              </a:ext>
            </a:extLst>
          </p:cNvPr>
          <p:cNvSpPr/>
          <p:nvPr/>
        </p:nvSpPr>
        <p:spPr>
          <a:xfrm>
            <a:off x="624840" y="2967335"/>
            <a:ext cx="7635240" cy="1754326"/>
          </a:xfrm>
          <a:prstGeom prst="rect">
            <a:avLst/>
          </a:prstGeom>
          <a:noFill/>
          <a:scene3d>
            <a:camera prst="isometricOffAxis2Top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CHANGE THE WORLD IS IN OUR HANDS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560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</TotalTime>
  <Words>7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yomaira beltran vaca</dc:creator>
  <cp:lastModifiedBy>yomaira beltran vaca</cp:lastModifiedBy>
  <cp:revision>8</cp:revision>
  <dcterms:created xsi:type="dcterms:W3CDTF">2021-10-26T19:16:55Z</dcterms:created>
  <dcterms:modified xsi:type="dcterms:W3CDTF">2021-10-27T11:40:21Z</dcterms:modified>
</cp:coreProperties>
</file>