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2" r:id="rId6"/>
    <p:sldId id="264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5.2.2016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539750" y="7651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Kindergarten</a:t>
            </a:r>
            <a:r>
              <a:rPr lang="hr-HR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8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hr-HR" sz="4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</a:t>
            </a:r>
            <a:r>
              <a:rPr lang="hr-HR" sz="48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hr-HR" sz="4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Dječji vrtić </a:t>
            </a:r>
            <a:r>
              <a:rPr lang="hr-HR" sz="4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Dječji svijet</a:t>
            </a:r>
            <a:br>
              <a:rPr lang="hr-HR" sz="4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UY" altLang="sr-Latn-R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450" y="1844675"/>
            <a:ext cx="6400800" cy="46291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Varaždin  </a:t>
            </a:r>
            <a:r>
              <a:rPr lang="hr-HR" alt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(Croatia)</a:t>
            </a:r>
            <a:endParaRPr lang="hr-HR" sz="35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1/ Faza 1: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hr-H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town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 </a:t>
            </a:r>
            <a:r>
              <a:rPr lang="hr-H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Dječji grad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Tea Pirker: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3-4 years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 3-4 godina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hr-HR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Pedagogue</a:t>
            </a:r>
            <a:r>
              <a:rPr lang="hr-H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Manuela </a:t>
            </a:r>
            <a:r>
              <a:rPr lang="hr-H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</a:t>
            </a:r>
            <a:endParaRPr lang="hr-HR" sz="19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hr-HR" sz="19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Headmistress</a:t>
            </a:r>
            <a:r>
              <a:rPr lang="hr-HR" sz="1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Ljubimka Hajdin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b="1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197475"/>
            <a:ext cx="11525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17488" y="6088063"/>
            <a:ext cx="2373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chemeClr val="tx2"/>
                </a:solidFill>
                <a:latin typeface="Arial" panose="020B0604020202020204" pitchFamily="34" charset="0"/>
              </a:rPr>
              <a:t>www.vrticdjecjisvijet.hr</a:t>
            </a:r>
          </a:p>
        </p:txBody>
      </p:sp>
      <p:pic>
        <p:nvPicPr>
          <p:cNvPr id="2054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754688"/>
            <a:ext cx="184308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37933" y="-171400"/>
            <a:ext cx="8229600" cy="22606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biggest attraction of Varaždin is Old town. Children love to walk and play there.</a:t>
            </a:r>
            <a:b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r-Latn-RS" altLang="sr-Latn-R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  <a:r>
              <a:rPr lang="sr-Latn-RS" altLang="sr-Latn-R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r-Latn-RS" altLang="sr-Latn-R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Najveća znamenitost Varaždina je Stari grad. Djeca tamo radu šeću i igraju se.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92788"/>
            <a:ext cx="115093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25600" y="6275388"/>
            <a:ext cx="250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chemeClr val="tx2"/>
                </a:solidFill>
              </a:rPr>
              <a:t>www.vrticdjecjisvijet.hr</a:t>
            </a:r>
          </a:p>
        </p:txBody>
      </p:sp>
      <p:pic>
        <p:nvPicPr>
          <p:cNvPr id="3078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021388"/>
            <a:ext cx="185896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447">
            <a:off x="171500" y="1712702"/>
            <a:ext cx="3835651" cy="287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591">
            <a:off x="3542738" y="1934894"/>
            <a:ext cx="5250404" cy="393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1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37933" y="-171400"/>
            <a:ext cx="8229600" cy="22606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Inside the castle children find the most interesting atrium with a well.</a:t>
            </a:r>
            <a:b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r-Latn-RS" altLang="sr-Latn-R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  <a: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Unutar dvorca djeci je najzanimljivije dvorište s bunarom.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92788"/>
            <a:ext cx="115093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25600" y="6275388"/>
            <a:ext cx="250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chemeClr val="tx2"/>
                </a:solidFill>
              </a:rPr>
              <a:t>www.vrticdjecjisvijet.hr</a:t>
            </a:r>
          </a:p>
        </p:txBody>
      </p:sp>
      <p:pic>
        <p:nvPicPr>
          <p:cNvPr id="3078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021388"/>
            <a:ext cx="185896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349">
            <a:off x="184377" y="1615166"/>
            <a:ext cx="4725050" cy="354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25">
            <a:off x="4769755" y="1578961"/>
            <a:ext cx="4166058" cy="3124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29" y="4225006"/>
            <a:ext cx="3060166" cy="229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5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37933" y="-171400"/>
            <a:ext cx="8229600" cy="22606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sr-Latn-R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However, children </a:t>
            </a:r>
            <a:r>
              <a:rPr lang="en-U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don</a:t>
            </a:r>
            <a:r>
              <a:rPr lang="hr-HR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U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 </a:t>
            </a:r>
            <a:r>
              <a:rPr lang="en-US" altLang="sr-Latn-R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like </a:t>
            </a:r>
            <a:r>
              <a:rPr lang="hr-HR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everything in atrium </a:t>
            </a:r>
            <a:r>
              <a:rPr lang="en-U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white </a:t>
            </a:r>
            <a:r>
              <a:rPr lang="en-US" altLang="sr-Latn-R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gray. They </a:t>
            </a:r>
            <a:r>
              <a:rPr lang="hr-HR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want </a:t>
            </a:r>
            <a:r>
              <a:rPr lang="en-U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add </a:t>
            </a:r>
            <a:r>
              <a:rPr lang="hr-HR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colors </a:t>
            </a:r>
            <a:r>
              <a:rPr lang="en-U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sr-Latn-R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flowers</a:t>
            </a:r>
            <a:r>
              <a:rPr lang="en-U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hr-HR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altLang="sr-Latn-R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  <a: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r-Latn-RS" altLang="sr-Latn-R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No, djeci se ne sviđa što je sve u dvorištu bijele ili sive boje. Oni žele dodati malo šarenila i cvijeća.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92788"/>
            <a:ext cx="115093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25600" y="6275388"/>
            <a:ext cx="250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chemeClr val="tx2"/>
                </a:solidFill>
              </a:rPr>
              <a:t>www.vrticdjecjisvijet.hr</a:t>
            </a:r>
          </a:p>
        </p:txBody>
      </p:sp>
      <p:pic>
        <p:nvPicPr>
          <p:cNvPr id="3078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021388"/>
            <a:ext cx="185896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844824"/>
            <a:ext cx="5568752" cy="41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5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Statements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hr-H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thoughts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children on how t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hey would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decorate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Old town </a:t>
            </a:r>
            <a:r>
              <a:rPr lang="hr-H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Izjave djece o tome kako bi uredila atrij Staroga grada.</a:t>
            </a:r>
            <a:endParaRPr lang="hr-H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79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The </a:t>
            </a:r>
            <a:r>
              <a:rPr lang="hr-HR" sz="1800" dirty="0" err="1" smtClean="0"/>
              <a:t>atrium</a:t>
            </a:r>
            <a:r>
              <a:rPr lang="en-US" sz="1800" dirty="0" smtClean="0"/>
              <a:t> </a:t>
            </a:r>
            <a:r>
              <a:rPr lang="en-US" sz="1800" dirty="0"/>
              <a:t>is nice, but it is very quiet because </a:t>
            </a:r>
            <a:r>
              <a:rPr lang="hr-HR" sz="1800" dirty="0" err="1" smtClean="0"/>
              <a:t>there</a:t>
            </a:r>
            <a:r>
              <a:rPr lang="hr-HR" sz="1800" dirty="0" smtClean="0"/>
              <a:t> is no one</a:t>
            </a:r>
            <a:r>
              <a:rPr lang="en-US" sz="1800" dirty="0" smtClean="0"/>
              <a:t>. </a:t>
            </a:r>
            <a:r>
              <a:rPr lang="hr-HR" sz="1800" dirty="0" err="1" smtClean="0"/>
              <a:t>Here</a:t>
            </a:r>
            <a:r>
              <a:rPr lang="hr-HR" sz="1800" dirty="0" smtClean="0"/>
              <a:t> </a:t>
            </a:r>
            <a:r>
              <a:rPr lang="hr-HR" sz="1800" dirty="0" err="1" smtClean="0"/>
              <a:t>should</a:t>
            </a:r>
            <a:r>
              <a:rPr lang="hr-HR" sz="1800" dirty="0" smtClean="0"/>
              <a:t> </a:t>
            </a:r>
            <a:r>
              <a:rPr lang="hr-HR" sz="1800" dirty="0" err="1" smtClean="0"/>
              <a:t>come</a:t>
            </a:r>
            <a:r>
              <a:rPr lang="hr-HR" sz="1800" dirty="0" smtClean="0"/>
              <a:t> </a:t>
            </a:r>
            <a:r>
              <a:rPr lang="hr-HR" sz="1800" dirty="0" err="1" smtClean="0"/>
              <a:t>children</a:t>
            </a:r>
            <a:r>
              <a:rPr lang="hr-HR" sz="1800" dirty="0" smtClean="0"/>
              <a:t>. </a:t>
            </a:r>
          </a:p>
          <a:p>
            <a:pPr marL="0" indent="0" algn="ctr">
              <a:buNone/>
            </a:pPr>
            <a:r>
              <a:rPr lang="hr-HR" sz="1200" b="1" dirty="0" smtClean="0"/>
              <a:t>…</a:t>
            </a:r>
          </a:p>
          <a:p>
            <a:pPr marL="0" indent="0" algn="ctr">
              <a:buNone/>
            </a:pPr>
            <a:r>
              <a:rPr lang="hr-HR" sz="1800" dirty="0" smtClean="0"/>
              <a:t>Dvorište je lijepo, ali je jako tiho jer nema nikoga. Tu bi trebala doći djeca.</a:t>
            </a:r>
          </a:p>
          <a:p>
            <a:pPr marL="0" indent="0" algn="ctr">
              <a:buNone/>
            </a:pPr>
            <a:r>
              <a:rPr lang="hr-HR" sz="1800" dirty="0" smtClean="0"/>
              <a:t>(</a:t>
            </a:r>
            <a:r>
              <a:rPr lang="hr-HR" sz="1800" dirty="0" err="1" smtClean="0"/>
              <a:t>L.P</a:t>
            </a:r>
            <a:r>
              <a:rPr lang="hr-HR" sz="1800" dirty="0" smtClean="0"/>
              <a:t>., 4 </a:t>
            </a:r>
            <a:r>
              <a:rPr lang="hr-HR" sz="1800" dirty="0" err="1" smtClean="0"/>
              <a:t>years</a:t>
            </a:r>
            <a:r>
              <a:rPr lang="hr-HR" sz="1800" dirty="0" smtClean="0"/>
              <a:t>/ 4 godine)</a:t>
            </a:r>
            <a:endParaRPr lang="hr-HR" sz="1800" dirty="0" smtClean="0"/>
          </a:p>
          <a:p>
            <a:pPr marL="0" indent="0" algn="ctr">
              <a:buNone/>
            </a:pPr>
            <a:endParaRPr lang="hr-HR" sz="1800" dirty="0" smtClean="0"/>
          </a:p>
          <a:p>
            <a:pPr marL="0" indent="0" algn="ctr">
              <a:buNone/>
            </a:pPr>
            <a:endParaRPr lang="hr-HR" sz="1800" dirty="0"/>
          </a:p>
          <a:p>
            <a:pPr algn="ctr"/>
            <a:r>
              <a:rPr lang="hr-HR" sz="1800" dirty="0" err="1" smtClean="0"/>
              <a:t>It</a:t>
            </a:r>
            <a:r>
              <a:rPr lang="en-US" sz="1800" dirty="0" smtClean="0"/>
              <a:t> </a:t>
            </a:r>
            <a:r>
              <a:rPr lang="en-US" sz="1800" dirty="0"/>
              <a:t>should paint the walls of the castle to be cheerful</a:t>
            </a:r>
            <a:r>
              <a:rPr lang="en-US" sz="1800" dirty="0" smtClean="0"/>
              <a:t>.</a:t>
            </a:r>
            <a:endParaRPr lang="hr-HR" sz="1800" dirty="0" smtClean="0"/>
          </a:p>
          <a:p>
            <a:pPr marL="0" indent="0" algn="ctr">
              <a:buNone/>
            </a:pPr>
            <a:r>
              <a:rPr lang="hr-HR" sz="1200" b="1" dirty="0" smtClean="0"/>
              <a:t>...</a:t>
            </a:r>
          </a:p>
          <a:p>
            <a:pPr marL="0" indent="0" algn="ctr">
              <a:buNone/>
            </a:pPr>
            <a:r>
              <a:rPr lang="hr-HR" sz="1800" dirty="0" smtClean="0"/>
              <a:t>Trebalo bi obojati zidove dvorca da bude veselo. </a:t>
            </a:r>
          </a:p>
          <a:p>
            <a:pPr marL="0" indent="0" algn="ctr">
              <a:buNone/>
            </a:pPr>
            <a:r>
              <a:rPr lang="hr-HR" sz="1800" dirty="0" smtClean="0"/>
              <a:t>(</a:t>
            </a:r>
            <a:r>
              <a:rPr lang="hr-HR" sz="1800" dirty="0" err="1" smtClean="0"/>
              <a:t>E.K</a:t>
            </a:r>
            <a:r>
              <a:rPr lang="hr-HR" sz="1800" dirty="0" smtClean="0"/>
              <a:t>., 4 </a:t>
            </a:r>
            <a:r>
              <a:rPr lang="hr-HR" sz="1800" dirty="0" err="1" smtClean="0"/>
              <a:t>years</a:t>
            </a:r>
            <a:r>
              <a:rPr lang="hr-HR" sz="1800" dirty="0" smtClean="0"/>
              <a:t>/ </a:t>
            </a:r>
            <a:r>
              <a:rPr lang="hr-HR" sz="1800" dirty="0" smtClean="0"/>
              <a:t>4 godina</a:t>
            </a:r>
            <a:r>
              <a:rPr lang="hr-HR" sz="1800" dirty="0" smtClean="0"/>
              <a:t>)</a:t>
            </a:r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endParaRPr lang="hr-HR" sz="1800" dirty="0"/>
          </a:p>
          <a:p>
            <a:pPr algn="ctr"/>
            <a:endParaRPr lang="hr-HR" sz="1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6" y="5855103"/>
            <a:ext cx="10033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57509" y="6184900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chemeClr val="tx2"/>
                </a:solidFill>
              </a:rPr>
              <a:t>www.vrticdjecjisvijet.hr</a:t>
            </a:r>
          </a:p>
        </p:txBody>
      </p:sp>
      <p:pic>
        <p:nvPicPr>
          <p:cNvPr id="6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42819"/>
            <a:ext cx="16398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7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Statements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hr-H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thoughts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children on how t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hey would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decorate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Old town </a:t>
            </a:r>
            <a:r>
              <a:rPr lang="hr-H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Izjave djece o tome kako bi uredila atrij Staroga grada.</a:t>
            </a:r>
            <a:endParaRPr lang="hr-H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5"/>
          </a:xfrm>
        </p:spPr>
        <p:txBody>
          <a:bodyPr>
            <a:normAutofit/>
          </a:bodyPr>
          <a:lstStyle/>
          <a:p>
            <a:pPr algn="ctr"/>
            <a:r>
              <a:rPr lang="hr-HR" sz="1800" dirty="0" err="1" smtClean="0"/>
              <a:t>It</a:t>
            </a:r>
            <a:r>
              <a:rPr lang="hr-HR" sz="1800" dirty="0" smtClean="0"/>
              <a:t> </a:t>
            </a:r>
            <a:r>
              <a:rPr lang="hr-HR" sz="1800" dirty="0" smtClean="0"/>
              <a:t>would be beautiful if there would be lots of flowers.</a:t>
            </a:r>
            <a:endParaRPr lang="hr-HR" sz="2000" dirty="0" smtClean="0"/>
          </a:p>
          <a:p>
            <a:pPr marL="0" indent="0" algn="ctr">
              <a:buNone/>
            </a:pPr>
            <a:r>
              <a:rPr lang="hr-HR" sz="1200" b="1" dirty="0" smtClean="0"/>
              <a:t>...</a:t>
            </a:r>
          </a:p>
          <a:p>
            <a:pPr marL="0" indent="0" algn="ctr">
              <a:buNone/>
            </a:pPr>
            <a:r>
              <a:rPr lang="hr-HR" sz="1800" dirty="0" smtClean="0"/>
              <a:t>Tamo bi bilo lijepo kad bi bilo puno cvijeća.</a:t>
            </a:r>
          </a:p>
          <a:p>
            <a:pPr marL="0" indent="0" algn="ctr">
              <a:buNone/>
            </a:pPr>
            <a:r>
              <a:rPr lang="hr-HR" sz="1800" dirty="0" smtClean="0"/>
              <a:t>(A.H., 3 years/3 godine</a:t>
            </a:r>
            <a:r>
              <a:rPr lang="hr-HR" sz="1800" dirty="0" smtClean="0"/>
              <a:t>)</a:t>
            </a:r>
          </a:p>
          <a:p>
            <a:pPr marL="0" indent="0" algn="ctr">
              <a:buNone/>
            </a:pPr>
            <a:endParaRPr lang="hr-HR" sz="1800" dirty="0" smtClean="0"/>
          </a:p>
          <a:p>
            <a:pPr marL="0" indent="0" algn="ctr">
              <a:buNone/>
            </a:pPr>
            <a:endParaRPr lang="hr-HR" sz="1800" dirty="0"/>
          </a:p>
          <a:p>
            <a:pPr algn="ctr"/>
            <a:r>
              <a:rPr lang="hr-HR" sz="1800" dirty="0" err="1" smtClean="0"/>
              <a:t>Atrium</a:t>
            </a:r>
            <a:r>
              <a:rPr lang="hr-HR" sz="1800" dirty="0" smtClean="0"/>
              <a:t> </a:t>
            </a:r>
            <a:r>
              <a:rPr lang="hr-HR" sz="1800" dirty="0" err="1"/>
              <a:t>c</a:t>
            </a:r>
            <a:r>
              <a:rPr lang="hr-HR" sz="1800" dirty="0" err="1" smtClean="0"/>
              <a:t>ould</a:t>
            </a:r>
            <a:r>
              <a:rPr lang="hr-HR" sz="1800" dirty="0" smtClean="0"/>
              <a:t> </a:t>
            </a:r>
            <a:r>
              <a:rPr lang="hr-HR" sz="1800" dirty="0" err="1" smtClean="0"/>
              <a:t>be</a:t>
            </a:r>
            <a:r>
              <a:rPr lang="hr-HR" sz="1800" dirty="0" smtClean="0"/>
              <a:t> </a:t>
            </a:r>
            <a:r>
              <a:rPr lang="hr-HR" sz="1800" dirty="0" err="1" smtClean="0"/>
              <a:t>magical</a:t>
            </a:r>
            <a:r>
              <a:rPr lang="hr-HR" sz="1800" dirty="0" smtClean="0"/>
              <a:t>. </a:t>
            </a:r>
            <a:r>
              <a:rPr lang="hr-HR" sz="1800" dirty="0" err="1" smtClean="0"/>
              <a:t>Then</a:t>
            </a:r>
            <a:r>
              <a:rPr lang="hr-HR" sz="1800" dirty="0" smtClean="0"/>
              <a:t> </a:t>
            </a:r>
            <a:r>
              <a:rPr lang="hr-HR" sz="1800" dirty="0" err="1" smtClean="0"/>
              <a:t>e</a:t>
            </a:r>
            <a:r>
              <a:rPr lang="hr-HR" sz="1800" dirty="0" err="1" smtClean="0"/>
              <a:t>ven</a:t>
            </a:r>
            <a:r>
              <a:rPr lang="hr-HR" sz="1800" dirty="0" smtClean="0"/>
              <a:t> </a:t>
            </a:r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hr-HR" sz="1800" dirty="0" err="1" smtClean="0"/>
              <a:t>sun</a:t>
            </a:r>
            <a:r>
              <a:rPr lang="hr-HR" sz="1800" dirty="0" smtClean="0"/>
              <a:t> </a:t>
            </a:r>
            <a:r>
              <a:rPr lang="hr-HR" sz="1800" dirty="0" err="1" smtClean="0"/>
              <a:t>would</a:t>
            </a:r>
            <a:r>
              <a:rPr lang="hr-HR" sz="1800" dirty="0" smtClean="0"/>
              <a:t> </a:t>
            </a:r>
            <a:r>
              <a:rPr lang="hr-HR" sz="1800" dirty="0" err="1" smtClean="0"/>
              <a:t>come</a:t>
            </a:r>
            <a:r>
              <a:rPr lang="hr-HR" sz="1800" dirty="0" smtClean="0"/>
              <a:t> to </a:t>
            </a:r>
            <a:r>
              <a:rPr lang="hr-HR" sz="1800" dirty="0" err="1" smtClean="0"/>
              <a:t>play</a:t>
            </a:r>
            <a:r>
              <a:rPr lang="hr-HR" sz="1800" dirty="0" smtClean="0"/>
              <a:t> </a:t>
            </a:r>
            <a:r>
              <a:rPr lang="hr-HR" sz="1800" dirty="0" err="1" smtClean="0"/>
              <a:t>here</a:t>
            </a:r>
            <a:r>
              <a:rPr lang="hr-HR" sz="1800" dirty="0" smtClean="0"/>
              <a:t>.</a:t>
            </a:r>
          </a:p>
          <a:p>
            <a:pPr marL="0" indent="0" algn="ctr">
              <a:buNone/>
            </a:pPr>
            <a:r>
              <a:rPr lang="hr-HR" sz="1200" b="1" dirty="0" smtClean="0"/>
              <a:t>…</a:t>
            </a:r>
          </a:p>
          <a:p>
            <a:pPr marL="0" indent="0" algn="ctr">
              <a:buNone/>
            </a:pPr>
            <a:r>
              <a:rPr lang="hr-HR" sz="1800" dirty="0" smtClean="0"/>
              <a:t>Dvorište bi moglo biti čarobno. Onda bi se i sunce tu došlo igrati.</a:t>
            </a:r>
          </a:p>
          <a:p>
            <a:pPr marL="0" indent="0" algn="ctr">
              <a:buNone/>
            </a:pPr>
            <a:r>
              <a:rPr lang="hr-HR" sz="1800" dirty="0" smtClean="0"/>
              <a:t>(</a:t>
            </a:r>
            <a:r>
              <a:rPr lang="hr-HR" sz="1800" dirty="0" err="1" smtClean="0"/>
              <a:t>N.V</a:t>
            </a:r>
            <a:r>
              <a:rPr lang="hr-HR" sz="1800" dirty="0" smtClean="0"/>
              <a:t>., 3 </a:t>
            </a:r>
            <a:r>
              <a:rPr lang="hr-HR" sz="1800" dirty="0" err="1" smtClean="0"/>
              <a:t>years</a:t>
            </a:r>
            <a:r>
              <a:rPr lang="hr-HR" sz="1800" smtClean="0"/>
              <a:t>/3 godina</a:t>
            </a:r>
            <a:r>
              <a:rPr lang="hr-HR" sz="1800" dirty="0" smtClean="0"/>
              <a:t>)</a:t>
            </a:r>
          </a:p>
          <a:p>
            <a:pPr marL="0" indent="0" algn="ctr">
              <a:buNone/>
            </a:pPr>
            <a:endParaRPr lang="hr-HR" sz="1800" dirty="0"/>
          </a:p>
          <a:p>
            <a:pPr marL="0" indent="0" algn="ctr">
              <a:buNone/>
            </a:pPr>
            <a:endParaRPr lang="hr-HR" sz="1800" dirty="0" smtClean="0"/>
          </a:p>
          <a:p>
            <a:pPr marL="0" indent="0" algn="ctr">
              <a:buNone/>
            </a:pPr>
            <a:endParaRPr lang="hr-HR" sz="1800" dirty="0" smtClean="0"/>
          </a:p>
          <a:p>
            <a:pPr algn="ctr"/>
            <a:endParaRPr lang="hr-HR" sz="1800" dirty="0"/>
          </a:p>
          <a:p>
            <a:pPr algn="ctr"/>
            <a:endParaRPr lang="hr-HR" sz="1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6" y="5855103"/>
            <a:ext cx="10033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57509" y="6184900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chemeClr val="tx2"/>
                </a:solidFill>
              </a:rPr>
              <a:t>www.vrticdjecjisvijet.hr</a:t>
            </a:r>
          </a:p>
        </p:txBody>
      </p:sp>
      <p:pic>
        <p:nvPicPr>
          <p:cNvPr id="6" name="Picture 5" descr="http://www.ucenici.com/wp-content/uploads/2015/11/eTwi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42819"/>
            <a:ext cx="16398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4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276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tema</vt:lpstr>
      <vt:lpstr>Kindergarten Children’s world Dječji vrtić Dječji svijet </vt:lpstr>
      <vt:lpstr>The biggest attraction of Varaždin is Old town. Children love to walk and play there. ... Najveća znamenitost Varaždina je Stari grad. Djeca tamo radu šeću i igraju se.</vt:lpstr>
      <vt:lpstr>Inside the castle children find the most interesting atrium with a well. ... Unutar dvorca djeci je najzanimljivije dvorište s bunarom.</vt:lpstr>
      <vt:lpstr>However, children don’t like that everything in atrium is white or gray. They want to add colors and flowers. ... No, djeci se ne sviđa što je sve u dvorištu bijele ili sive boje. Oni žele dodati malo šarenila i cvijeća.</vt:lpstr>
      <vt:lpstr>Statements/thoughts of children on how they would decorate Old town atrium. … Izjave djece o tome kako bi uredila atrij Staroga grada.</vt:lpstr>
      <vt:lpstr>Statements/thoughts of children on how they would decorate Old town atrium. … Izjave djece o tome kako bi uredila atrij Staroga grada.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DVDS</dc:creator>
  <cp:lastModifiedBy>DVDS</cp:lastModifiedBy>
  <cp:revision>25</cp:revision>
  <dcterms:created xsi:type="dcterms:W3CDTF">2016-02-04T09:43:40Z</dcterms:created>
  <dcterms:modified xsi:type="dcterms:W3CDTF">2016-02-05T08:31:34Z</dcterms:modified>
</cp:coreProperties>
</file>