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10.3.2016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Kindergarten</a:t>
            </a:r>
            <a:r>
              <a:rPr lang="hr-H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</a:t>
            </a:r>
            <a:r>
              <a:rPr lang="hr-HR" sz="48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vrtić 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svijet</a:t>
            </a:r>
            <a:b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UY" altLang="sr-Latn-R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50" y="1844675"/>
            <a:ext cx="6400800" cy="4629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Varaždin  </a:t>
            </a:r>
            <a:r>
              <a:rPr lang="hr-HR" alt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(Croatia)</a:t>
            </a:r>
            <a:endParaRPr lang="hr-HR" sz="35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hr-H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town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 </a:t>
            </a:r>
            <a:r>
              <a:rPr lang="hr-H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grad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Jelena </a:t>
            </a:r>
            <a:r>
              <a:rPr lang="hr-H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Kežić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5-7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5-7 godina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Pedagogue</a:t>
            </a:r>
            <a:r>
              <a:rPr lang="hr-H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Manuela </a:t>
            </a:r>
            <a:r>
              <a:rPr lang="hr-H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endParaRPr lang="hr-HR" sz="1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Headmistress</a:t>
            </a:r>
            <a:r>
              <a:rPr lang="hr-HR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Ljubimka Hajdin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0" y="5390536"/>
            <a:ext cx="1152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16202" y="6269362"/>
            <a:ext cx="237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solidFill>
                  <a:schemeClr val="tx2"/>
                </a:solidFill>
                <a:latin typeface="Arial" charset="0"/>
              </a:rPr>
              <a:t>www.vrticdjecjisvijet.hr</a:t>
            </a:r>
          </a:p>
        </p:txBody>
      </p:sp>
      <p:pic>
        <p:nvPicPr>
          <p:cNvPr id="2054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54688"/>
            <a:ext cx="18430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5472608"/>
          </a:xfrm>
        </p:spPr>
        <p:txBody>
          <a:bodyPr>
            <a:normAutofit/>
          </a:bodyPr>
          <a:lstStyle/>
          <a:p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order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provide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birds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through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whole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children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decided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bird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feeders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empty cans and plastic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bottles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creating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bird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feeders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b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Kako bi pticama osigurala hranu tijekom cijele godine, djeca su odlučila napraviti hranilice za ptice.</a:t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izradu hranilica koristili su prazne limenke i plastične boce.</a:t>
            </a: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" y="6117465"/>
            <a:ext cx="784119" cy="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5186" y="6411521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735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First,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children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painted cans and plastic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wrapped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raffia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b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Najprije su djeca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obojala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limenke i plastične boce, a zatim su ih omotala u rafiju.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" y="6117465"/>
            <a:ext cx="784119" cy="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5186" y="6411521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84797"/>
            <a:ext cx="1495872" cy="5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4416">
            <a:off x="4290466" y="1943631"/>
            <a:ext cx="4752529" cy="36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0"/>
          <a:stretch/>
        </p:blipFill>
        <p:spPr>
          <a:xfrm rot="203783">
            <a:off x="448628" y="1857609"/>
            <a:ext cx="3960440" cy="37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1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57018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they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finished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bird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feeder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children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placed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bushes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call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"shelter for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birds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b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Kad su dovršila hranilice za ptice, djeca su ih postavila u grm kojeg ona nazivaju „zaklon za ptice”.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" y="6164682"/>
            <a:ext cx="784119" cy="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1497" y="6452226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735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Vrtić - stručno osposobljavanje\eTwinning projekt\Vrtić\Jelena K\IZRADA\P3090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570" y="2171399"/>
            <a:ext cx="4488665" cy="336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Vrtić - stručno osposobljavanje\eTwinning projekt\Vrtić\Jelena K\IZRADA\P3090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10" y="2103311"/>
            <a:ext cx="5148064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Now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bushes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really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shelter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birds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b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Sada je ovo grmlje zaista zaklon za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ptice..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" y="6117465"/>
            <a:ext cx="784119" cy="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5186" y="6411521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735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Vrtić - stručno osposobljavanje\eTwinning projekt\Vrtić\Jelena K\IZRADA\20160309_124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6" y="1412776"/>
            <a:ext cx="7729758" cy="434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children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game in the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bush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now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</a:t>
            </a:r>
            <a:r>
              <a:rPr lang="hr-H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amusing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b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djeci je igra </a:t>
            </a:r>
            <a:r>
              <a:rPr lang="pl-PL" sz="1800" b="1">
                <a:solidFill>
                  <a:schemeClr val="tx1">
                    <a:lumMod val="50000"/>
                    <a:lumOff val="50000"/>
                  </a:schemeClr>
                </a:solidFill>
              </a:rPr>
              <a:t>u </a:t>
            </a:r>
            <a:r>
              <a:rPr lang="pl-PL" sz="1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grmlju sada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još </a:t>
            </a: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zabavnija!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" y="6117465"/>
            <a:ext cx="784119" cy="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5186" y="6411521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735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309882" cy="467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9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128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tema</vt:lpstr>
      <vt:lpstr>Kindergarten Children’s world Dječji vrtić Dječji svijet </vt:lpstr>
      <vt:lpstr>In order to provide food for birds through whole year, children decided to make bird feeders. They used empty cans and plastic bottles for creating bird feeders.  …  Kako bi pticama osigurala hranu tijekom cijele godine, djeca su odlučila napraviti hranilice za ptice. Za izradu hranilica koristili su prazne limenke i plastične boce.</vt:lpstr>
      <vt:lpstr>First, children painted cans and plastic bottles, and then they wrapped them in raffia. … Najprije su djeca obojala limenke i plastične boce, a zatim su ih omotala u rafiju.</vt:lpstr>
      <vt:lpstr>When they finished bird feeders, children placed them in bushes which they call "shelter for birds”. … Kad su dovršila hranilice za ptice, djeca su ih postavila u grm kojeg ona nazivaju „zaklon za ptice”.</vt:lpstr>
      <vt:lpstr>Now this bushes is really shelter for birds… … Sada je ovo grmlje zaista zaklon za ptice...</vt:lpstr>
      <vt:lpstr>…and for children is game in the bushes now even more amusing! … …a djeci je igra u grmlju sada još zabavnija!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Children’s world Dječji vrtić Dječji svijet </dc:title>
  <dc:creator>DVDS</dc:creator>
  <cp:lastModifiedBy>DVDS</cp:lastModifiedBy>
  <cp:revision>11</cp:revision>
  <dcterms:created xsi:type="dcterms:W3CDTF">2016-03-09T08:24:02Z</dcterms:created>
  <dcterms:modified xsi:type="dcterms:W3CDTF">2016-03-10T07:20:29Z</dcterms:modified>
</cp:coreProperties>
</file>