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3F03-B1DF-4DB2-B967-938EF2AA6625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DC1B-46C9-4C5B-85A1-E5C1B7EEB3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3F03-B1DF-4DB2-B967-938EF2AA6625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DC1B-46C9-4C5B-85A1-E5C1B7EEB3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3F03-B1DF-4DB2-B967-938EF2AA6625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DC1B-46C9-4C5B-85A1-E5C1B7EEB3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3F03-B1DF-4DB2-B967-938EF2AA6625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DC1B-46C9-4C5B-85A1-E5C1B7EEB3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3F03-B1DF-4DB2-B967-938EF2AA6625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DC1B-46C9-4C5B-85A1-E5C1B7EEB3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3F03-B1DF-4DB2-B967-938EF2AA6625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DC1B-46C9-4C5B-85A1-E5C1B7EEB3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3F03-B1DF-4DB2-B967-938EF2AA6625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DC1B-46C9-4C5B-85A1-E5C1B7EEB3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3F03-B1DF-4DB2-B967-938EF2AA6625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DC1B-46C9-4C5B-85A1-E5C1B7EEB3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3F03-B1DF-4DB2-B967-938EF2AA6625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DC1B-46C9-4C5B-85A1-E5C1B7EEB3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3F03-B1DF-4DB2-B967-938EF2AA6625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DC1B-46C9-4C5B-85A1-E5C1B7EEB3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3F03-B1DF-4DB2-B967-938EF2AA6625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DC1B-46C9-4C5B-85A1-E5C1B7EEB3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63F03-B1DF-4DB2-B967-938EF2AA6625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EDC1B-46C9-4C5B-85A1-E5C1B7EEB3E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3492000" y="2709000"/>
            <a:ext cx="2160000" cy="1440000"/>
          </a:xfrm>
          <a:prstGeom prst="ellipse">
            <a:avLst/>
          </a:prstGeom>
          <a:solidFill>
            <a:schemeClr val="bg1">
              <a:alpha val="45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i="1" dirty="0" smtClean="0">
                <a:solidFill>
                  <a:schemeClr val="tx1"/>
                </a:solidFill>
                <a:latin typeface="Century Gothic" pitchFamily="34" charset="0"/>
              </a:rPr>
              <a:t>GMO</a:t>
            </a:r>
            <a:endParaRPr lang="it-IT" sz="2500" b="1" i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857356" y="4357694"/>
            <a:ext cx="2160000" cy="720000"/>
          </a:xfrm>
          <a:prstGeom prst="rect">
            <a:avLst/>
          </a:prstGeom>
          <a:solidFill>
            <a:srgbClr val="FFC000">
              <a:alpha val="25000"/>
            </a:srgb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b="1" i="1" dirty="0" err="1" smtClean="0">
                <a:latin typeface="Century Gothic" pitchFamily="34" charset="0"/>
              </a:rPr>
              <a:t>Pros</a:t>
            </a:r>
            <a:r>
              <a:rPr lang="it-IT" sz="1500" b="1" i="1" dirty="0" smtClean="0">
                <a:latin typeface="Century Gothic" pitchFamily="34" charset="0"/>
              </a:rPr>
              <a:t> and </a:t>
            </a:r>
            <a:r>
              <a:rPr lang="it-IT" sz="1500" b="1" i="1" dirty="0" err="1" smtClean="0">
                <a:latin typeface="Century Gothic" pitchFamily="34" charset="0"/>
              </a:rPr>
              <a:t>Cons</a:t>
            </a:r>
            <a:endParaRPr lang="it-IT" sz="1500" b="1" i="1" dirty="0">
              <a:latin typeface="Century Gothic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500166" y="1928802"/>
            <a:ext cx="2160000" cy="720000"/>
          </a:xfrm>
          <a:prstGeom prst="rect">
            <a:avLst/>
          </a:prstGeom>
          <a:solidFill>
            <a:srgbClr val="FFC000">
              <a:alpha val="25000"/>
            </a:srgb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b="1" i="1" dirty="0" err="1" smtClean="0">
                <a:latin typeface="Century Gothic" pitchFamily="34" charset="0"/>
              </a:rPr>
              <a:t>What</a:t>
            </a:r>
            <a:r>
              <a:rPr lang="it-IT" sz="1500" b="1" i="1" dirty="0" smtClean="0">
                <a:latin typeface="Century Gothic" pitchFamily="34" charset="0"/>
              </a:rPr>
              <a:t> are </a:t>
            </a:r>
            <a:r>
              <a:rPr lang="it-IT" sz="1500" b="1" i="1" dirty="0" err="1" smtClean="0">
                <a:latin typeface="Century Gothic" pitchFamily="34" charset="0"/>
              </a:rPr>
              <a:t>they</a:t>
            </a:r>
            <a:r>
              <a:rPr lang="it-IT" sz="1500" b="1" i="1" dirty="0" smtClean="0">
                <a:latin typeface="Century Gothic" pitchFamily="34" charset="0"/>
              </a:rPr>
              <a:t>?</a:t>
            </a:r>
            <a:endParaRPr lang="it-IT" sz="1500" b="1" i="1" dirty="0">
              <a:latin typeface="Century Gothic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357818" y="1928802"/>
            <a:ext cx="2160000" cy="720000"/>
          </a:xfrm>
          <a:prstGeom prst="rect">
            <a:avLst/>
          </a:prstGeom>
          <a:solidFill>
            <a:srgbClr val="FFC000">
              <a:alpha val="25000"/>
            </a:srgb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b="1" i="1" dirty="0" err="1" smtClean="0">
                <a:latin typeface="Century Gothic" pitchFamily="34" charset="0"/>
              </a:rPr>
              <a:t>Who</a:t>
            </a:r>
            <a:r>
              <a:rPr lang="it-IT" sz="1500" b="1" i="1" dirty="0" smtClean="0">
                <a:latin typeface="Century Gothic" pitchFamily="34" charset="0"/>
              </a:rPr>
              <a:t> spread </a:t>
            </a:r>
            <a:r>
              <a:rPr lang="it-IT" sz="1500" b="1" i="1" dirty="0" err="1" smtClean="0">
                <a:latin typeface="Century Gothic" pitchFamily="34" charset="0"/>
              </a:rPr>
              <a:t>them</a:t>
            </a:r>
            <a:r>
              <a:rPr lang="it-IT" sz="1500" b="1" i="1" dirty="0" smtClean="0">
                <a:latin typeface="Century Gothic" pitchFamily="34" charset="0"/>
              </a:rPr>
              <a:t> </a:t>
            </a:r>
            <a:r>
              <a:rPr lang="it-IT" sz="1500" b="1" i="1" dirty="0" err="1" smtClean="0">
                <a:latin typeface="Century Gothic" pitchFamily="34" charset="0"/>
              </a:rPr>
              <a:t>for</a:t>
            </a:r>
            <a:r>
              <a:rPr lang="it-IT" sz="1500" b="1" i="1" dirty="0" smtClean="0">
                <a:latin typeface="Century Gothic" pitchFamily="34" charset="0"/>
              </a:rPr>
              <a:t> the first </a:t>
            </a:r>
            <a:r>
              <a:rPr lang="it-IT" sz="1500" b="1" i="1" dirty="0" err="1" smtClean="0">
                <a:latin typeface="Century Gothic" pitchFamily="34" charset="0"/>
              </a:rPr>
              <a:t>time</a:t>
            </a:r>
            <a:r>
              <a:rPr lang="it-IT" sz="1500" b="1" i="1" dirty="0" smtClean="0">
                <a:latin typeface="Century Gothic" pitchFamily="34" charset="0"/>
              </a:rPr>
              <a:t>? </a:t>
            </a:r>
            <a:endParaRPr lang="it-IT" sz="1500" b="1" i="1" dirty="0">
              <a:latin typeface="Century Gothic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357818" y="4214818"/>
            <a:ext cx="2160000" cy="720000"/>
          </a:xfrm>
          <a:prstGeom prst="rect">
            <a:avLst/>
          </a:prstGeom>
          <a:solidFill>
            <a:srgbClr val="FFC000">
              <a:alpha val="25000"/>
            </a:srgb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b="1" i="1" dirty="0" err="1" smtClean="0">
                <a:latin typeface="Century Gothic" pitchFamily="34" charset="0"/>
              </a:rPr>
              <a:t>What</a:t>
            </a:r>
            <a:r>
              <a:rPr lang="it-IT" sz="1500" b="1" i="1" dirty="0" smtClean="0">
                <a:latin typeface="Century Gothic" pitchFamily="34" charset="0"/>
              </a:rPr>
              <a:t> do the </a:t>
            </a:r>
            <a:r>
              <a:rPr lang="it-IT" sz="1500" b="1" i="1" dirty="0" err="1" smtClean="0">
                <a:latin typeface="Century Gothic" pitchFamily="34" charset="0"/>
              </a:rPr>
              <a:t>different</a:t>
            </a:r>
            <a:r>
              <a:rPr lang="it-IT" sz="1500" b="1" i="1" dirty="0" smtClean="0">
                <a:latin typeface="Century Gothic" pitchFamily="34" charset="0"/>
              </a:rPr>
              <a:t> </a:t>
            </a:r>
            <a:r>
              <a:rPr lang="it-IT" sz="1500" b="1" i="1" dirty="0" err="1" smtClean="0">
                <a:latin typeface="Century Gothic" pitchFamily="34" charset="0"/>
              </a:rPr>
              <a:t>governments</a:t>
            </a:r>
            <a:r>
              <a:rPr lang="it-IT" sz="1500" b="1" i="1" dirty="0" smtClean="0">
                <a:latin typeface="Century Gothic" pitchFamily="34" charset="0"/>
              </a:rPr>
              <a:t> </a:t>
            </a:r>
            <a:r>
              <a:rPr lang="it-IT" sz="1500" b="1" i="1" dirty="0" err="1" smtClean="0">
                <a:latin typeface="Century Gothic" pitchFamily="34" charset="0"/>
              </a:rPr>
              <a:t>think</a:t>
            </a:r>
            <a:r>
              <a:rPr lang="it-IT" sz="1500" b="1" i="1" dirty="0" smtClean="0">
                <a:latin typeface="Century Gothic" pitchFamily="34" charset="0"/>
              </a:rPr>
              <a:t> </a:t>
            </a:r>
            <a:r>
              <a:rPr lang="it-IT" sz="1500" b="1" i="1" dirty="0" err="1" smtClean="0">
                <a:latin typeface="Century Gothic" pitchFamily="34" charset="0"/>
              </a:rPr>
              <a:t>about</a:t>
            </a:r>
            <a:r>
              <a:rPr lang="it-IT" sz="1500" b="1" i="1" dirty="0" smtClean="0">
                <a:latin typeface="Century Gothic" pitchFamily="34" charset="0"/>
              </a:rPr>
              <a:t> GM </a:t>
            </a:r>
            <a:r>
              <a:rPr lang="it-IT" sz="1500" b="1" i="1" dirty="0" err="1" smtClean="0">
                <a:latin typeface="Century Gothic" pitchFamily="34" charset="0"/>
              </a:rPr>
              <a:t>Food</a:t>
            </a:r>
            <a:r>
              <a:rPr lang="it-IT" sz="1500" b="1" i="1" dirty="0">
                <a:latin typeface="Century Gothic" pitchFamily="34" charset="0"/>
              </a:rPr>
              <a:t>?</a:t>
            </a:r>
          </a:p>
        </p:txBody>
      </p:sp>
      <p:sp>
        <p:nvSpPr>
          <p:cNvPr id="10" name="Rettangolo 9"/>
          <p:cNvSpPr/>
          <p:nvPr/>
        </p:nvSpPr>
        <p:spPr>
          <a:xfrm>
            <a:off x="7358082" y="500042"/>
            <a:ext cx="1080000" cy="720000"/>
          </a:xfrm>
          <a:prstGeom prst="rect">
            <a:avLst/>
          </a:prstGeom>
          <a:solidFill>
            <a:srgbClr val="FFFF00">
              <a:alpha val="1500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i="1" dirty="0" err="1" smtClean="0">
                <a:latin typeface="Century Gothic" pitchFamily="34" charset="0"/>
              </a:rPr>
              <a:t>Why</a:t>
            </a:r>
            <a:r>
              <a:rPr lang="it-IT" sz="1500" i="1" dirty="0" smtClean="0">
                <a:latin typeface="Century Gothic" pitchFamily="34" charset="0"/>
              </a:rPr>
              <a:t>?</a:t>
            </a:r>
            <a:endParaRPr lang="it-IT" sz="1500" i="1" dirty="0">
              <a:latin typeface="Century Gothic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7286644" y="5429264"/>
            <a:ext cx="1080000" cy="720000"/>
          </a:xfrm>
          <a:prstGeom prst="rect">
            <a:avLst/>
          </a:prstGeom>
          <a:solidFill>
            <a:srgbClr val="FFFF00">
              <a:alpha val="1500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i="1" dirty="0" err="1" smtClean="0">
                <a:latin typeface="Century Gothic" pitchFamily="34" charset="0"/>
              </a:rPr>
              <a:t>What</a:t>
            </a:r>
            <a:r>
              <a:rPr lang="it-IT" sz="1200" i="1" dirty="0" smtClean="0">
                <a:latin typeface="Century Gothic" pitchFamily="34" charset="0"/>
              </a:rPr>
              <a:t> </a:t>
            </a:r>
            <a:r>
              <a:rPr lang="it-IT" sz="1200" i="1" dirty="0" err="1" smtClean="0">
                <a:latin typeface="Century Gothic" pitchFamily="34" charset="0"/>
              </a:rPr>
              <a:t>will</a:t>
            </a:r>
            <a:r>
              <a:rPr lang="it-IT" sz="1200" i="1" dirty="0" smtClean="0">
                <a:latin typeface="Century Gothic" pitchFamily="34" charset="0"/>
              </a:rPr>
              <a:t> </a:t>
            </a:r>
            <a:r>
              <a:rPr lang="it-IT" sz="1200" i="1" dirty="0" err="1" smtClean="0">
                <a:latin typeface="Century Gothic" pitchFamily="34" charset="0"/>
              </a:rPr>
              <a:t>they</a:t>
            </a:r>
            <a:r>
              <a:rPr lang="it-IT" sz="1200" i="1" dirty="0">
                <a:latin typeface="Century Gothic" pitchFamily="34" charset="0"/>
              </a:rPr>
              <a:t> </a:t>
            </a:r>
            <a:r>
              <a:rPr lang="it-IT" sz="1200" i="1" dirty="0" smtClean="0">
                <a:latin typeface="Century Gothic" pitchFamily="34" charset="0"/>
              </a:rPr>
              <a:t>do </a:t>
            </a:r>
            <a:r>
              <a:rPr lang="it-IT" sz="1200" i="1" dirty="0" err="1" smtClean="0">
                <a:latin typeface="Century Gothic" pitchFamily="34" charset="0"/>
              </a:rPr>
              <a:t>about</a:t>
            </a:r>
            <a:r>
              <a:rPr lang="it-IT" sz="1200" i="1" dirty="0" smtClean="0">
                <a:latin typeface="Century Gothic" pitchFamily="34" charset="0"/>
              </a:rPr>
              <a:t> </a:t>
            </a:r>
            <a:r>
              <a:rPr lang="it-IT" sz="1200" i="1" dirty="0" err="1" smtClean="0">
                <a:latin typeface="Century Gothic" pitchFamily="34" charset="0"/>
              </a:rPr>
              <a:t>that</a:t>
            </a:r>
            <a:r>
              <a:rPr lang="it-IT" sz="1200" i="1" dirty="0" smtClean="0">
                <a:latin typeface="Century Gothic" pitchFamily="34" charset="0"/>
              </a:rPr>
              <a:t>?</a:t>
            </a:r>
            <a:endParaRPr lang="it-IT" sz="1200" i="1" dirty="0">
              <a:latin typeface="Century Gothic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42910" y="5643578"/>
            <a:ext cx="1143008" cy="720000"/>
          </a:xfrm>
          <a:prstGeom prst="rect">
            <a:avLst/>
          </a:prstGeom>
          <a:solidFill>
            <a:srgbClr val="FFFF00">
              <a:alpha val="1500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00" i="1" dirty="0" err="1" smtClean="0">
                <a:latin typeface="Century Gothic" pitchFamily="34" charset="0"/>
              </a:rPr>
              <a:t>About</a:t>
            </a:r>
            <a:r>
              <a:rPr lang="it-IT" sz="1300" i="1" dirty="0" smtClean="0">
                <a:latin typeface="Century Gothic" pitchFamily="34" charset="0"/>
              </a:rPr>
              <a:t> </a:t>
            </a:r>
            <a:r>
              <a:rPr lang="it-IT" sz="1300" i="1" dirty="0" err="1" smtClean="0">
                <a:latin typeface="Century Gothic" pitchFamily="34" charset="0"/>
              </a:rPr>
              <a:t>Envirorment</a:t>
            </a:r>
            <a:endParaRPr lang="it-IT" sz="1300" i="1" dirty="0">
              <a:latin typeface="Century Gothic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500298" y="5500702"/>
            <a:ext cx="1080000" cy="720000"/>
          </a:xfrm>
          <a:prstGeom prst="rect">
            <a:avLst/>
          </a:prstGeom>
          <a:solidFill>
            <a:srgbClr val="FFFF00">
              <a:alpha val="1500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i="1" dirty="0" err="1" smtClean="0">
                <a:latin typeface="Century Gothic" pitchFamily="34" charset="0"/>
              </a:rPr>
              <a:t>About</a:t>
            </a:r>
            <a:r>
              <a:rPr lang="it-IT" sz="1500" i="1" dirty="0" smtClean="0">
                <a:latin typeface="Century Gothic" pitchFamily="34" charset="0"/>
              </a:rPr>
              <a:t> Society</a:t>
            </a:r>
            <a:endParaRPr lang="it-IT" sz="1500" i="1" dirty="0">
              <a:latin typeface="Century Gothic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857620" y="5143512"/>
            <a:ext cx="1080000" cy="720000"/>
          </a:xfrm>
          <a:prstGeom prst="rect">
            <a:avLst/>
          </a:prstGeom>
          <a:solidFill>
            <a:srgbClr val="FFFF00">
              <a:alpha val="1500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00" i="1" dirty="0" err="1" smtClean="0">
                <a:latin typeface="Century Gothic" pitchFamily="34" charset="0"/>
              </a:rPr>
              <a:t>About</a:t>
            </a:r>
            <a:r>
              <a:rPr lang="it-IT" sz="1300" i="1" dirty="0" smtClean="0">
                <a:latin typeface="Century Gothic" pitchFamily="34" charset="0"/>
              </a:rPr>
              <a:t> Economy</a:t>
            </a:r>
            <a:endParaRPr lang="it-IT" sz="1300" i="1" dirty="0">
              <a:latin typeface="Century Gothic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14282" y="4071942"/>
            <a:ext cx="1080000" cy="720000"/>
          </a:xfrm>
          <a:prstGeom prst="rect">
            <a:avLst/>
          </a:prstGeom>
          <a:solidFill>
            <a:srgbClr val="FFFF00">
              <a:alpha val="1500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i="1" dirty="0" err="1" smtClean="0">
                <a:latin typeface="Century Gothic" pitchFamily="34" charset="0"/>
              </a:rPr>
              <a:t>About</a:t>
            </a:r>
            <a:r>
              <a:rPr lang="it-IT" sz="1500" i="1" dirty="0" smtClean="0">
                <a:latin typeface="Century Gothic" pitchFamily="34" charset="0"/>
              </a:rPr>
              <a:t> </a:t>
            </a:r>
            <a:r>
              <a:rPr lang="it-IT" sz="1500" i="1" dirty="0" err="1" smtClean="0">
                <a:latin typeface="Century Gothic" pitchFamily="34" charset="0"/>
              </a:rPr>
              <a:t>Health</a:t>
            </a:r>
            <a:endParaRPr lang="it-IT" sz="1500" i="1" dirty="0">
              <a:latin typeface="Century Gothic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57158" y="1000108"/>
            <a:ext cx="1080000" cy="720000"/>
          </a:xfrm>
          <a:prstGeom prst="rect">
            <a:avLst/>
          </a:prstGeom>
          <a:solidFill>
            <a:srgbClr val="FFFF00">
              <a:alpha val="1500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i="1" dirty="0" err="1" smtClean="0">
                <a:latin typeface="Century Gothic" pitchFamily="34" charset="0"/>
              </a:rPr>
              <a:t>Why</a:t>
            </a:r>
            <a:r>
              <a:rPr lang="it-IT" sz="1200" i="1" dirty="0" smtClean="0">
                <a:latin typeface="Century Gothic" pitchFamily="34" charset="0"/>
              </a:rPr>
              <a:t> </a:t>
            </a:r>
            <a:r>
              <a:rPr lang="it-IT" sz="1200" i="1" dirty="0" err="1" smtClean="0">
                <a:latin typeface="Century Gothic" pitchFamily="34" charset="0"/>
              </a:rPr>
              <a:t>were</a:t>
            </a:r>
            <a:r>
              <a:rPr lang="it-IT" sz="1200" i="1" dirty="0" smtClean="0">
                <a:latin typeface="Century Gothic" pitchFamily="34" charset="0"/>
              </a:rPr>
              <a:t> </a:t>
            </a:r>
            <a:r>
              <a:rPr lang="it-IT" sz="1200" i="1" dirty="0" err="1" smtClean="0">
                <a:latin typeface="Century Gothic" pitchFamily="34" charset="0"/>
              </a:rPr>
              <a:t>they</a:t>
            </a:r>
            <a:r>
              <a:rPr lang="it-IT" sz="1200" i="1" dirty="0" smtClean="0">
                <a:latin typeface="Century Gothic" pitchFamily="34" charset="0"/>
              </a:rPr>
              <a:t> </a:t>
            </a:r>
            <a:r>
              <a:rPr lang="it-IT" sz="1200" i="1" dirty="0" err="1" smtClean="0">
                <a:latin typeface="Century Gothic" pitchFamily="34" charset="0"/>
              </a:rPr>
              <a:t>created</a:t>
            </a:r>
            <a:r>
              <a:rPr lang="it-IT" sz="1200" i="1" dirty="0" smtClean="0">
                <a:latin typeface="Century Gothic" pitchFamily="34" charset="0"/>
              </a:rPr>
              <a:t>?...</a:t>
            </a:r>
            <a:endParaRPr lang="it-IT" sz="1200" i="1" dirty="0">
              <a:latin typeface="Century Gothic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1928794" y="285728"/>
            <a:ext cx="1080000" cy="720000"/>
          </a:xfrm>
          <a:prstGeom prst="rect">
            <a:avLst/>
          </a:prstGeom>
          <a:solidFill>
            <a:srgbClr val="FFFF00">
              <a:alpha val="1500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i="1" dirty="0" err="1" smtClean="0">
                <a:latin typeface="Century Gothic" pitchFamily="34" charset="0"/>
              </a:rPr>
              <a:t>…And</a:t>
            </a:r>
            <a:r>
              <a:rPr lang="it-IT" sz="1500" i="1" dirty="0" smtClean="0">
                <a:latin typeface="Century Gothic" pitchFamily="34" charset="0"/>
              </a:rPr>
              <a:t> </a:t>
            </a:r>
            <a:r>
              <a:rPr lang="it-IT" sz="1500" i="1" dirty="0" err="1" smtClean="0">
                <a:latin typeface="Century Gothic" pitchFamily="34" charset="0"/>
              </a:rPr>
              <a:t>How</a:t>
            </a:r>
            <a:r>
              <a:rPr lang="it-IT" sz="1500" i="1" dirty="0" smtClean="0">
                <a:latin typeface="Century Gothic" pitchFamily="34" charset="0"/>
              </a:rPr>
              <a:t>?</a:t>
            </a:r>
            <a:endParaRPr lang="it-IT" sz="1500" i="1" dirty="0">
              <a:latin typeface="Century Gothic" pitchFamily="34" charset="0"/>
            </a:endParaRPr>
          </a:p>
        </p:txBody>
      </p:sp>
      <p:cxnSp>
        <p:nvCxnSpPr>
          <p:cNvPr id="22" name="Forma 21"/>
          <p:cNvCxnSpPr>
            <a:stCxn id="6" idx="1"/>
            <a:endCxn id="16" idx="2"/>
          </p:cNvCxnSpPr>
          <p:nvPr/>
        </p:nvCxnSpPr>
        <p:spPr>
          <a:xfrm rot="10800000">
            <a:off x="897158" y="1720108"/>
            <a:ext cx="603008" cy="568694"/>
          </a:xfrm>
          <a:prstGeom prst="curved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Forma 25"/>
          <p:cNvCxnSpPr>
            <a:stCxn id="16" idx="3"/>
            <a:endCxn id="17" idx="2"/>
          </p:cNvCxnSpPr>
          <p:nvPr/>
        </p:nvCxnSpPr>
        <p:spPr>
          <a:xfrm flipV="1">
            <a:off x="1437158" y="1005728"/>
            <a:ext cx="1031636" cy="354380"/>
          </a:xfrm>
          <a:prstGeom prst="curved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Forma 27"/>
          <p:cNvCxnSpPr>
            <a:stCxn id="4" idx="2"/>
            <a:endCxn id="6" idx="2"/>
          </p:cNvCxnSpPr>
          <p:nvPr/>
        </p:nvCxnSpPr>
        <p:spPr>
          <a:xfrm rot="10800000">
            <a:off x="2580166" y="2648802"/>
            <a:ext cx="911834" cy="780198"/>
          </a:xfrm>
          <a:prstGeom prst="curved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Forma 29"/>
          <p:cNvCxnSpPr>
            <a:stCxn id="4" idx="0"/>
            <a:endCxn id="8" idx="1"/>
          </p:cNvCxnSpPr>
          <p:nvPr/>
        </p:nvCxnSpPr>
        <p:spPr>
          <a:xfrm rot="5400000" flipH="1" flipV="1">
            <a:off x="4754810" y="2105992"/>
            <a:ext cx="420198" cy="785818"/>
          </a:xfrm>
          <a:prstGeom prst="curved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Forma 31"/>
          <p:cNvCxnSpPr>
            <a:stCxn id="4" idx="6"/>
            <a:endCxn id="9" idx="0"/>
          </p:cNvCxnSpPr>
          <p:nvPr/>
        </p:nvCxnSpPr>
        <p:spPr>
          <a:xfrm>
            <a:off x="5652000" y="3429000"/>
            <a:ext cx="785818" cy="785818"/>
          </a:xfrm>
          <a:prstGeom prst="curved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Forma 33"/>
          <p:cNvCxnSpPr>
            <a:stCxn id="4" idx="4"/>
            <a:endCxn id="5" idx="3"/>
          </p:cNvCxnSpPr>
          <p:nvPr/>
        </p:nvCxnSpPr>
        <p:spPr>
          <a:xfrm rot="5400000">
            <a:off x="4010331" y="4156025"/>
            <a:ext cx="568694" cy="554644"/>
          </a:xfrm>
          <a:prstGeom prst="curved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Forma 35"/>
          <p:cNvCxnSpPr>
            <a:stCxn id="8" idx="0"/>
            <a:endCxn id="10" idx="1"/>
          </p:cNvCxnSpPr>
          <p:nvPr/>
        </p:nvCxnSpPr>
        <p:spPr>
          <a:xfrm rot="5400000" flipH="1" flipV="1">
            <a:off x="6363570" y="934290"/>
            <a:ext cx="1068760" cy="920264"/>
          </a:xfrm>
          <a:prstGeom prst="curved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Forma 37"/>
          <p:cNvCxnSpPr>
            <a:stCxn id="9" idx="2"/>
            <a:endCxn id="11" idx="1"/>
          </p:cNvCxnSpPr>
          <p:nvPr/>
        </p:nvCxnSpPr>
        <p:spPr>
          <a:xfrm rot="16200000" flipH="1">
            <a:off x="6435008" y="4937628"/>
            <a:ext cx="854446" cy="848826"/>
          </a:xfrm>
          <a:prstGeom prst="curved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>
            <a:stCxn id="5" idx="1"/>
            <a:endCxn id="15" idx="3"/>
          </p:cNvCxnSpPr>
          <p:nvPr/>
        </p:nvCxnSpPr>
        <p:spPr>
          <a:xfrm rot="10800000">
            <a:off x="1294282" y="4431942"/>
            <a:ext cx="563074" cy="28575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>
            <a:endCxn id="12" idx="0"/>
          </p:cNvCxnSpPr>
          <p:nvPr/>
        </p:nvCxnSpPr>
        <p:spPr>
          <a:xfrm rot="10800000" flipV="1">
            <a:off x="1214414" y="5072074"/>
            <a:ext cx="642942" cy="5715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>
            <a:stCxn id="5" idx="2"/>
            <a:endCxn id="13" idx="0"/>
          </p:cNvCxnSpPr>
          <p:nvPr/>
        </p:nvCxnSpPr>
        <p:spPr>
          <a:xfrm rot="16200000" flipH="1">
            <a:off x="2777323" y="5237727"/>
            <a:ext cx="423008" cy="1029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>
            <a:endCxn id="14" idx="1"/>
          </p:cNvCxnSpPr>
          <p:nvPr/>
        </p:nvCxnSpPr>
        <p:spPr>
          <a:xfrm rot="16200000" flipH="1">
            <a:off x="3391868" y="5037760"/>
            <a:ext cx="574314" cy="35719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52</Words>
  <Application>Microsoft Office PowerPoint</Application>
  <PresentationFormat>Presentazione su schermo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TECNICO-LAB-85</dc:creator>
  <cp:lastModifiedBy>TECNICO-LAB-85</cp:lastModifiedBy>
  <cp:revision>4</cp:revision>
  <dcterms:created xsi:type="dcterms:W3CDTF">2016-11-22T10:58:47Z</dcterms:created>
  <dcterms:modified xsi:type="dcterms:W3CDTF">2016-11-22T11:32:07Z</dcterms:modified>
</cp:coreProperties>
</file>