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3" r:id="rId4"/>
    <p:sldId id="265" r:id="rId5"/>
    <p:sldId id="260" r:id="rId6"/>
    <p:sldId id="261" r:id="rId7"/>
    <p:sldId id="262" r:id="rId8"/>
    <p:sldId id="266" r:id="rId9"/>
    <p:sldId id="27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0E20-96FD-441E-A29B-A7DAB6185E63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31E4-E37E-44F2-ABF6-6DCBABEB796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31E4-E37E-44F2-ABF6-6DCBABEB7968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31E4-E37E-44F2-ABF6-6DCBABEB796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31E4-E37E-44F2-ABF6-6DCBABEB796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EEFE4-41E0-4B2B-965D-41D61F52822A}" type="datetimeFigureOut">
              <a:rPr lang="it-IT" smtClean="0"/>
              <a:pPr/>
              <a:t>14/12/2015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2BB3A-B7BB-4547-ADEF-54DC39DE4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o\Pictures\lj\Auvergne-Rhône-Alpes_with_names_and_numeros_2016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914562" cy="34290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it-IT" b="1" dirty="0" err="1">
                <a:latin typeface="Bernard MT Condensed" pitchFamily="18" charset="0"/>
              </a:rPr>
              <a:t>Auvergne-Rhône-Alpes</a:t>
            </a:r>
            <a:endParaRPr lang="it-IT" dirty="0">
              <a:latin typeface="Bernard MT Condensed" pitchFamily="18" charset="0"/>
            </a:endParaRPr>
          </a:p>
        </p:txBody>
      </p:sp>
      <p:pic>
        <p:nvPicPr>
          <p:cNvPr id="1027" name="Picture 3" descr="C:\Users\Dario\Pictures\lj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3078" y="3507338"/>
            <a:ext cx="3490922" cy="33506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5572132" y="1714488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Auvergne-Rhône-Alpes est une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treize</a:t>
            </a:r>
            <a:r>
              <a:rPr lang="it-IT" dirty="0" smtClean="0"/>
              <a:t> </a:t>
            </a:r>
            <a:r>
              <a:rPr lang="it-IT" dirty="0" err="1" smtClean="0"/>
              <a:t>nouvelles</a:t>
            </a:r>
            <a:r>
              <a:rPr lang="it-IT" dirty="0" smtClean="0"/>
              <a:t> </a:t>
            </a:r>
            <a:r>
              <a:rPr lang="it-IT" dirty="0" err="1" smtClean="0"/>
              <a:t>régions</a:t>
            </a:r>
            <a:r>
              <a:rPr lang="it-IT" dirty="0" smtClean="0"/>
              <a:t> de France.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00100" y="521495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Cette</a:t>
            </a:r>
            <a:r>
              <a:rPr lang="it-IT" dirty="0" smtClean="0"/>
              <a:t> </a:t>
            </a:r>
            <a:r>
              <a:rPr lang="it-IT" dirty="0" err="1" smtClean="0"/>
              <a:t>région</a:t>
            </a:r>
            <a:r>
              <a:rPr lang="it-IT" dirty="0" smtClean="0"/>
              <a:t> se </a:t>
            </a:r>
            <a:r>
              <a:rPr lang="it-IT" dirty="0" err="1" smtClean="0"/>
              <a:t>trouve</a:t>
            </a:r>
            <a:r>
              <a:rPr lang="it-IT" dirty="0" smtClean="0"/>
              <a:t> </a:t>
            </a:r>
            <a:r>
              <a:rPr lang="it-IT" dirty="0" err="1" smtClean="0"/>
              <a:t>au</a:t>
            </a:r>
            <a:r>
              <a:rPr lang="it-IT" dirty="0" smtClean="0"/>
              <a:t> sud-est de la </a:t>
            </a:r>
            <a:r>
              <a:rPr lang="it-IT" dirty="0" smtClean="0"/>
              <a:t>France.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ario\Pictures\lj\04305jj--R-solution-de-l--cran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290"/>
            <a:ext cx="2912122" cy="178595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/>
          <a:lstStyle/>
          <a:p>
            <a:r>
              <a:rPr lang="it-IT" dirty="0" err="1" smtClean="0">
                <a:latin typeface="Algerian" pitchFamily="82" charset="0"/>
              </a:rPr>
              <a:t>MoNTAGNES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3074" name="Picture 2" descr="C:\Users\Dario\Pictures\lj\1332335452_volc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8"/>
            <a:ext cx="3077957" cy="1928746"/>
          </a:xfrm>
          <a:prstGeom prst="rect">
            <a:avLst/>
          </a:prstGeom>
          <a:noFill/>
        </p:spPr>
      </p:pic>
      <p:pic>
        <p:nvPicPr>
          <p:cNvPr id="3075" name="Picture 3" descr="C:\Users\Dario\Pictures\lj\Aiguille-du-Midi-summer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214686"/>
            <a:ext cx="3238522" cy="242889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28596" y="1285860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Auvergne-Rhône-Alpes a une position </a:t>
            </a:r>
            <a:r>
              <a:rPr lang="it-IT" sz="2000" b="1" dirty="0" err="1" smtClean="0"/>
              <a:t>favorable</a:t>
            </a:r>
            <a:r>
              <a:rPr lang="it-IT" sz="2000" b="1" dirty="0" smtClean="0"/>
              <a:t> pour son </a:t>
            </a:r>
            <a:r>
              <a:rPr lang="it-IT" sz="2000" b="1" dirty="0" err="1" smtClean="0"/>
              <a:t>territoire</a:t>
            </a:r>
            <a:r>
              <a:rPr lang="it-IT" sz="2000" b="1" dirty="0" smtClean="0"/>
              <a:t>. 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034" y="528638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 </a:t>
            </a:r>
            <a:r>
              <a:rPr lang="it-IT" b="1" dirty="0" err="1" smtClean="0"/>
              <a:t>Massif</a:t>
            </a:r>
            <a:r>
              <a:rPr lang="it-IT" b="1" dirty="0" smtClean="0"/>
              <a:t> </a:t>
            </a:r>
            <a:r>
              <a:rPr lang="it-IT" b="1" dirty="0" err="1" smtClean="0"/>
              <a:t>Central</a:t>
            </a:r>
            <a:r>
              <a:rPr lang="it-IT" b="1" dirty="0" smtClean="0"/>
              <a:t> se </a:t>
            </a:r>
            <a:r>
              <a:rPr lang="it-IT" b="1" dirty="0" err="1" smtClean="0"/>
              <a:t>trouve</a:t>
            </a:r>
            <a:r>
              <a:rPr lang="it-IT" b="1" dirty="0" smtClean="0"/>
              <a:t> à l’</a:t>
            </a:r>
            <a:r>
              <a:rPr lang="it-IT" b="1" dirty="0" err="1" smtClean="0"/>
              <a:t>ouest</a:t>
            </a:r>
            <a:r>
              <a:rPr lang="it-IT" b="1" dirty="0" smtClean="0"/>
              <a:t> de la </a:t>
            </a:r>
            <a:r>
              <a:rPr lang="it-IT" b="1" dirty="0" err="1" smtClean="0"/>
              <a:t>région</a:t>
            </a:r>
            <a:r>
              <a:rPr lang="it-IT" b="1" dirty="0" smtClean="0"/>
              <a:t>. C’est une montagne </a:t>
            </a:r>
            <a:r>
              <a:rPr lang="it-IT" b="1" dirty="0" err="1" smtClean="0"/>
              <a:t>ancienne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929322" y="221455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 </a:t>
            </a:r>
            <a:r>
              <a:rPr lang="it-IT" b="1" dirty="0" err="1" smtClean="0"/>
              <a:t>Massif</a:t>
            </a:r>
            <a:r>
              <a:rPr lang="it-IT" b="1" dirty="0" smtClean="0"/>
              <a:t> </a:t>
            </a:r>
            <a:r>
              <a:rPr lang="it-IT" b="1" dirty="0" err="1" smtClean="0"/>
              <a:t>du</a:t>
            </a:r>
            <a:r>
              <a:rPr lang="it-IT" b="1" dirty="0" smtClean="0"/>
              <a:t> </a:t>
            </a:r>
            <a:r>
              <a:rPr lang="it-IT" b="1" dirty="0" err="1" smtClean="0"/>
              <a:t>Jura</a:t>
            </a:r>
            <a:r>
              <a:rPr lang="it-IT" b="1" dirty="0" smtClean="0"/>
              <a:t> </a:t>
            </a:r>
            <a:r>
              <a:rPr lang="it-IT" b="1" dirty="0" smtClean="0"/>
              <a:t>(</a:t>
            </a:r>
            <a:r>
              <a:rPr lang="it-IT" b="1" dirty="0" err="1" smtClean="0"/>
              <a:t>massif</a:t>
            </a:r>
            <a:r>
              <a:rPr lang="it-IT" b="1" dirty="0" smtClean="0"/>
              <a:t> ancien) se </a:t>
            </a:r>
            <a:r>
              <a:rPr lang="it-IT" b="1" dirty="0" err="1" smtClean="0"/>
              <a:t>trouve</a:t>
            </a:r>
            <a:r>
              <a:rPr lang="it-IT" b="1" dirty="0" smtClean="0"/>
              <a:t> </a:t>
            </a:r>
            <a:r>
              <a:rPr lang="it-IT" b="1" dirty="0" err="1" smtClean="0"/>
              <a:t>au</a:t>
            </a:r>
            <a:r>
              <a:rPr lang="it-IT" b="1" dirty="0" smtClean="0"/>
              <a:t> nord-est de la </a:t>
            </a:r>
            <a:r>
              <a:rPr lang="it-IT" b="1" dirty="0" err="1" smtClean="0"/>
              <a:t>région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71868" y="58578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Les</a:t>
            </a:r>
            <a:r>
              <a:rPr lang="it-IT" b="1" dirty="0" smtClean="0"/>
              <a:t> </a:t>
            </a:r>
            <a:r>
              <a:rPr lang="it-IT" b="1" dirty="0" err="1" smtClean="0"/>
              <a:t>Alpes</a:t>
            </a:r>
            <a:r>
              <a:rPr lang="it-IT" b="1" dirty="0" smtClean="0"/>
              <a:t> </a:t>
            </a:r>
            <a:r>
              <a:rPr lang="it-IT" b="1" dirty="0" err="1" smtClean="0"/>
              <a:t>sont</a:t>
            </a:r>
            <a:r>
              <a:rPr lang="it-IT" b="1" dirty="0" smtClean="0"/>
              <a:t> </a:t>
            </a:r>
            <a:r>
              <a:rPr lang="it-IT" b="1" dirty="0" smtClean="0"/>
              <a:t>à l’est de Rhône-Alpes</a:t>
            </a:r>
            <a:r>
              <a:rPr lang="it-IT" b="1" dirty="0" smtClean="0"/>
              <a:t>. Ce </a:t>
            </a:r>
            <a:r>
              <a:rPr lang="it-IT" b="1" dirty="0" err="1" smtClean="0"/>
              <a:t>sont</a:t>
            </a:r>
            <a:r>
              <a:rPr lang="it-IT" b="1" dirty="0" smtClean="0"/>
              <a:t> </a:t>
            </a:r>
            <a:r>
              <a:rPr lang="it-IT" b="1" dirty="0" err="1" smtClean="0"/>
              <a:t>des</a:t>
            </a:r>
            <a:r>
              <a:rPr lang="it-IT" b="1" dirty="0" smtClean="0"/>
              <a:t> </a:t>
            </a:r>
            <a:r>
              <a:rPr lang="it-IT" b="1" dirty="0" err="1" smtClean="0"/>
              <a:t>montagnes</a:t>
            </a:r>
            <a:r>
              <a:rPr lang="it-IT" b="1" dirty="0" smtClean="0"/>
              <a:t> </a:t>
            </a:r>
            <a:r>
              <a:rPr lang="it-IT" b="1" dirty="0" err="1" smtClean="0"/>
              <a:t>jeunes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o\Pictures\lj\DSC05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857620" cy="289321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ernard MT Condensed" pitchFamily="18" charset="0"/>
                <a:cs typeface="Aharoni" pitchFamily="2" charset="-79"/>
              </a:rPr>
              <a:t>LES FLEUVES</a:t>
            </a:r>
            <a:endParaRPr lang="it-IT" dirty="0">
              <a:latin typeface="Bernard MT Condensed" pitchFamily="18" charset="0"/>
              <a:cs typeface="Aharoni" pitchFamily="2" charset="-79"/>
            </a:endParaRPr>
          </a:p>
        </p:txBody>
      </p:sp>
      <p:pic>
        <p:nvPicPr>
          <p:cNvPr id="1027" name="Picture 3" descr="C:\Users\Dario\Pictures\lj\loire_gorges_1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236496" cy="283845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714876" y="421481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Loire</a:t>
            </a:r>
            <a:r>
              <a:rPr lang="it-IT" dirty="0" smtClean="0"/>
              <a:t> est le plus long </a:t>
            </a:r>
            <a:r>
              <a:rPr lang="it-IT" dirty="0" err="1" smtClean="0"/>
              <a:t>fleuve</a:t>
            </a:r>
            <a:r>
              <a:rPr lang="it-IT" dirty="0" smtClean="0"/>
              <a:t> de France </a:t>
            </a:r>
            <a:r>
              <a:rPr lang="it-IT" dirty="0" err="1" smtClean="0"/>
              <a:t>et</a:t>
            </a:r>
            <a:r>
              <a:rPr lang="it-IT" dirty="0" smtClean="0"/>
              <a:t> il traverse l’</a:t>
            </a:r>
            <a:r>
              <a:rPr lang="it-IT" dirty="0" err="1" smtClean="0"/>
              <a:t>ouest</a:t>
            </a:r>
            <a:r>
              <a:rPr lang="it-IT" dirty="0" smtClean="0"/>
              <a:t> de la </a:t>
            </a:r>
            <a:r>
              <a:rPr lang="it-IT" dirty="0" err="1" smtClean="0"/>
              <a:t>région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2844" y="435769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</a:t>
            </a:r>
            <a:r>
              <a:rPr lang="it-IT" dirty="0" err="1" smtClean="0"/>
              <a:t>Rhône</a:t>
            </a:r>
            <a:r>
              <a:rPr lang="it-IT" dirty="0" smtClean="0"/>
              <a:t> est le </a:t>
            </a:r>
            <a:r>
              <a:rPr lang="it-IT" dirty="0" err="1" smtClean="0"/>
              <a:t>fleuve</a:t>
            </a:r>
            <a:r>
              <a:rPr lang="it-IT" dirty="0" smtClean="0"/>
              <a:t> </a:t>
            </a:r>
            <a:r>
              <a:rPr lang="it-IT" dirty="0" err="1" smtClean="0"/>
              <a:t>navigable</a:t>
            </a:r>
            <a:r>
              <a:rPr lang="it-IT" dirty="0" smtClean="0"/>
              <a:t> le plus </a:t>
            </a:r>
            <a:r>
              <a:rPr lang="it-IT" dirty="0" err="1" smtClean="0"/>
              <a:t>important</a:t>
            </a:r>
            <a:r>
              <a:rPr lang="it-IT" dirty="0" smtClean="0"/>
              <a:t>.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lgerian" pitchFamily="82" charset="0"/>
              </a:rPr>
              <a:t>La vallée </a:t>
            </a:r>
            <a:r>
              <a:rPr lang="it-IT" dirty="0" err="1" smtClean="0">
                <a:latin typeface="Algerian" pitchFamily="82" charset="0"/>
              </a:rPr>
              <a:t>du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Rhône</a:t>
            </a:r>
            <a:r>
              <a:rPr lang="it-IT" dirty="0" smtClean="0">
                <a:latin typeface="Algerian" pitchFamily="82" charset="0"/>
              </a:rPr>
              <a:t> </a:t>
            </a:r>
            <a:endParaRPr lang="it-IT" dirty="0"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57222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    En France, on désigne par vallée du Rhône la région située de part et d'autre du Rhône, en aval de Lyon. C'est une région agricole. </a:t>
            </a:r>
            <a:r>
              <a:rPr lang="fr-FR" b="1" dirty="0" smtClean="0"/>
              <a:t>On y produit des </a:t>
            </a:r>
            <a:r>
              <a:rPr lang="fr-FR" b="1" dirty="0" smtClean="0"/>
              <a:t>vins </a:t>
            </a:r>
            <a:r>
              <a:rPr lang="it-IT" b="1" dirty="0" err="1" smtClean="0"/>
              <a:t>célèbres</a:t>
            </a:r>
            <a:r>
              <a:rPr lang="it-IT" b="1" dirty="0" smtClean="0"/>
              <a:t> </a:t>
            </a:r>
            <a:r>
              <a:rPr lang="fr-FR" b="1" dirty="0" smtClean="0"/>
              <a:t>sur les rives droite et gauche du </a:t>
            </a:r>
            <a:r>
              <a:rPr lang="fr-FR" b="1" dirty="0" smtClean="0"/>
              <a:t>fleuve : le </a:t>
            </a:r>
            <a:r>
              <a:rPr lang="fr-FR" b="1" dirty="0" smtClean="0">
                <a:solidFill>
                  <a:srgbClr val="FF0000"/>
                </a:solidFill>
              </a:rPr>
              <a:t>Beaujolais.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lgerian" pitchFamily="82" charset="0"/>
              </a:rPr>
              <a:t>PARCS NATURELS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4" name="Segnaposto contenuto 3" descr="parco-naturale-regionale-massiccio-bauges-5285_w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2857500" cy="2143125"/>
          </a:xfrm>
        </p:spPr>
      </p:pic>
      <p:pic>
        <p:nvPicPr>
          <p:cNvPr id="3074" name="Picture 2" descr="C:\Users\Dario\Pictures\lj\auvergne-volcan-puy-de-come13-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00108"/>
            <a:ext cx="2809875" cy="1905000"/>
          </a:xfrm>
          <a:prstGeom prst="rect">
            <a:avLst/>
          </a:prstGeom>
          <a:noFill/>
        </p:spPr>
      </p:pic>
      <p:pic>
        <p:nvPicPr>
          <p:cNvPr id="3075" name="Picture 3" descr="C:\Users\Dario\Pictures\lj\parc-naturel-mont-d-ardec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3029837" cy="2028819"/>
          </a:xfrm>
          <a:prstGeom prst="rect">
            <a:avLst/>
          </a:prstGeom>
          <a:noFill/>
        </p:spPr>
      </p:pic>
      <p:pic>
        <p:nvPicPr>
          <p:cNvPr id="3076" name="Picture 4" descr="C:\Users\Dario\Pictures\lj\parco-naturale-regionale-pilat-14724_w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643314"/>
            <a:ext cx="2857500" cy="2143125"/>
          </a:xfrm>
          <a:prstGeom prst="rect">
            <a:avLst/>
          </a:prstGeom>
          <a:noFill/>
        </p:spPr>
      </p:pic>
      <p:pic>
        <p:nvPicPr>
          <p:cNvPr id="3077" name="Picture 5" descr="C:\Users\Dario\Pictures\lj\parco-naturale-regionale-vercors-17920_w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375290"/>
            <a:ext cx="2643174" cy="1982380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3428992" y="300037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Volcans</a:t>
            </a:r>
            <a:r>
              <a:rPr lang="it-IT" dirty="0" smtClean="0"/>
              <a:t> d’</a:t>
            </a:r>
            <a:r>
              <a:rPr lang="it-IT" dirty="0" err="1" smtClean="0"/>
              <a:t>Auvergne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4282" y="307181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Massif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Bauges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28596" y="628652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Monts</a:t>
            </a:r>
            <a:r>
              <a:rPr lang="it-IT" dirty="0" smtClean="0"/>
              <a:t> d’</a:t>
            </a:r>
            <a:r>
              <a:rPr lang="it-IT" dirty="0" err="1" smtClean="0"/>
              <a:t>Ardèche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6500826" y="4572008"/>
            <a:ext cx="264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Parc</a:t>
            </a:r>
            <a:r>
              <a:rPr lang="it-IT" dirty="0" smtClean="0"/>
              <a:t> </a:t>
            </a:r>
            <a:r>
              <a:rPr lang="it-IT" dirty="0" err="1" smtClean="0"/>
              <a:t>naturel</a:t>
            </a:r>
            <a:r>
              <a:rPr lang="it-IT" dirty="0" smtClean="0"/>
              <a:t> </a:t>
            </a:r>
            <a:r>
              <a:rPr lang="it-IT" dirty="0" err="1" smtClean="0"/>
              <a:t>régional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Vercors</a:t>
            </a:r>
            <a:r>
              <a:rPr lang="it-IT" dirty="0" smtClean="0"/>
              <a:t> 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500430" y="5929330"/>
            <a:ext cx="326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Le </a:t>
            </a:r>
            <a:r>
              <a:rPr lang="it-IT" dirty="0" err="1" smtClean="0"/>
              <a:t>parc</a:t>
            </a:r>
            <a:r>
              <a:rPr lang="it-IT" dirty="0" smtClean="0"/>
              <a:t> </a:t>
            </a:r>
            <a:r>
              <a:rPr lang="it-IT" dirty="0" err="1" smtClean="0"/>
              <a:t>naturel</a:t>
            </a:r>
            <a:r>
              <a:rPr lang="it-IT" dirty="0" smtClean="0"/>
              <a:t> </a:t>
            </a:r>
            <a:r>
              <a:rPr lang="it-IT" dirty="0" err="1" smtClean="0"/>
              <a:t>régional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Pilat</a:t>
            </a:r>
            <a:r>
              <a:rPr lang="it-IT" dirty="0" smtClean="0"/>
              <a:t>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DéPARTEMENTS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ET POPULATION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098" name="Picture 2" descr="C:\Users\Dario\Pictures\lj\photo-rhone-alpes-auvergne--quelques-chiffres-sur-la-fusion-des-2-regions-2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500438"/>
            <a:ext cx="5100831" cy="3071834"/>
          </a:xfrm>
          <a:prstGeom prst="rect">
            <a:avLst/>
          </a:prstGeom>
          <a:noFill/>
        </p:spPr>
      </p:pic>
      <p:pic>
        <p:nvPicPr>
          <p:cNvPr id="4099" name="Picture 3" descr="C:\Users\Dario\Pictures\lj\Population_Auvergne_-_Rhône-Alpe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643050"/>
            <a:ext cx="5715040" cy="3989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ernard MT Condensed" pitchFamily="18" charset="0"/>
              </a:rPr>
              <a:t>LYON</a:t>
            </a:r>
            <a:endParaRPr lang="it-IT" dirty="0">
              <a:latin typeface="Bernard MT Condensed" pitchFamily="18" charset="0"/>
            </a:endParaRPr>
          </a:p>
        </p:txBody>
      </p:sp>
      <p:pic>
        <p:nvPicPr>
          <p:cNvPr id="2050" name="Picture 2" descr="C:\Users\Dario\Pictures\lj\Lyon_basilique_de_fourviè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309386" cy="2214578"/>
          </a:xfrm>
          <a:prstGeom prst="rect">
            <a:avLst/>
          </a:prstGeom>
          <a:noFill/>
        </p:spPr>
      </p:pic>
      <p:pic>
        <p:nvPicPr>
          <p:cNvPr id="2051" name="Picture 3" descr="C:\Users\Dario\Pictures\lj\Lyon_presquile_P11901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85992"/>
            <a:ext cx="2794000" cy="2095500"/>
          </a:xfrm>
          <a:prstGeom prst="rect">
            <a:avLst/>
          </a:prstGeom>
          <a:noFill/>
        </p:spPr>
      </p:pic>
      <p:pic>
        <p:nvPicPr>
          <p:cNvPr id="2052" name="Picture 4" descr="C:\Users\Dario\Pictures\lj\220px-Grande_Cote_Ly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2959100" cy="2219325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28596" y="35716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</a:t>
            </a:r>
            <a:r>
              <a:rPr lang="it-IT" b="1" dirty="0" err="1" smtClean="0"/>
              <a:t>Basilique</a:t>
            </a:r>
            <a:r>
              <a:rPr lang="it-IT" b="1" dirty="0" smtClean="0"/>
              <a:t> de </a:t>
            </a:r>
            <a:r>
              <a:rPr lang="it-IT" b="1" dirty="0" err="1" smtClean="0"/>
              <a:t>Fourvière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00826" y="23574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</a:t>
            </a:r>
            <a:r>
              <a:rPr lang="it-IT" dirty="0" smtClean="0"/>
              <a:t> </a:t>
            </a:r>
            <a:r>
              <a:rPr lang="it-IT" b="1" dirty="0" err="1" smtClean="0"/>
              <a:t>Presqu</a:t>
            </a:r>
            <a:r>
              <a:rPr lang="it-IT" b="1" dirty="0" smtClean="0"/>
              <a:t>'</a:t>
            </a:r>
            <a:r>
              <a:rPr lang="it-IT" b="1" dirty="0" err="1" smtClean="0"/>
              <a:t>île</a:t>
            </a:r>
            <a:r>
              <a:rPr lang="it-IT" dirty="0" smtClean="0"/>
              <a:t> 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00166" y="59293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</a:t>
            </a:r>
            <a:r>
              <a:rPr lang="it-IT" b="1" dirty="0" err="1" smtClean="0"/>
              <a:t>Croix-Rousse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57290" y="2643182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Lyon</a:t>
            </a:r>
            <a:r>
              <a:rPr lang="it-IT" sz="2400" b="1" dirty="0" smtClean="0"/>
              <a:t> est une </a:t>
            </a:r>
            <a:r>
              <a:rPr lang="it-IT" sz="2400" b="1" dirty="0" err="1" smtClean="0"/>
              <a:t>commune</a:t>
            </a:r>
            <a:r>
              <a:rPr lang="it-IT" sz="2400" b="1" dirty="0" smtClean="0"/>
              <a:t> </a:t>
            </a:r>
            <a:r>
              <a:rPr lang="it-IT" sz="2400" b="1" dirty="0" err="1" smtClean="0"/>
              <a:t>située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dans</a:t>
            </a:r>
            <a:r>
              <a:rPr lang="it-IT" sz="2400" b="1" dirty="0" smtClean="0"/>
              <a:t> le sud-est de la France. La ville a </a:t>
            </a:r>
            <a:r>
              <a:rPr lang="it-IT" sz="2400" b="1" dirty="0" err="1" smtClean="0"/>
              <a:t>conservé</a:t>
            </a:r>
            <a:r>
              <a:rPr lang="it-IT" sz="2400" b="1" dirty="0" smtClean="0"/>
              <a:t> un </a:t>
            </a:r>
            <a:r>
              <a:rPr lang="it-IT" sz="2400" b="1" dirty="0" err="1" smtClean="0"/>
              <a:t>patrimoine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architectural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important</a:t>
            </a:r>
            <a:r>
              <a:rPr lang="it-IT" sz="2400" b="1" dirty="0" smtClean="0"/>
              <a:t>.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ario\Pictures\lj\france-french-alps-greno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929090" cy="266918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lgerian" pitchFamily="82" charset="0"/>
              </a:rPr>
              <a:t>LES VILLES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3074" name="Picture 2" descr="C:\Users\Dario\Pictures\lj\270px-Vueste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3066339" cy="2214578"/>
          </a:xfrm>
          <a:prstGeom prst="rect">
            <a:avLst/>
          </a:prstGeom>
          <a:noFill/>
        </p:spPr>
      </p:pic>
      <p:pic>
        <p:nvPicPr>
          <p:cNvPr id="3076" name="Picture 4" descr="C:\Users\Dario\Pictures\lj\Clermont_vu_de_Montjuz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3357586" cy="291873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57158" y="135729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Saint-Étienne</a:t>
            </a:r>
            <a:r>
              <a:rPr lang="it-IT" b="1" dirty="0" smtClean="0"/>
              <a:t>: </a:t>
            </a:r>
            <a:r>
              <a:rPr lang="it-IT" dirty="0" smtClean="0"/>
              <a:t>l</a:t>
            </a: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err="1" smtClean="0"/>
              <a:t>capitale</a:t>
            </a:r>
            <a:r>
              <a:rPr lang="en-US" dirty="0" smtClean="0"/>
              <a:t> du </a:t>
            </a:r>
            <a:r>
              <a:rPr lang="en-US" smtClean="0"/>
              <a:t>design. </a:t>
            </a:r>
            <a:r>
              <a:rPr lang="it-IT" dirty="0" smtClean="0"/>
              <a:t> 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43570" y="292893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Grenoble: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000232" y="521495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Clermont-Ferrand: </a:t>
            </a:r>
            <a:r>
              <a:rPr lang="en-US" dirty="0" smtClean="0"/>
              <a:t>l</a:t>
            </a:r>
            <a:r>
              <a:rPr lang="it-IT" dirty="0" smtClean="0"/>
              <a:t>e </a:t>
            </a:r>
            <a:r>
              <a:rPr lang="it-IT" dirty="0" err="1" smtClean="0"/>
              <a:t>chef-lieu</a:t>
            </a:r>
            <a:r>
              <a:rPr lang="it-IT" dirty="0" smtClean="0"/>
              <a:t> d’</a:t>
            </a:r>
            <a:r>
              <a:rPr lang="it-IT" dirty="0" err="1" smtClean="0"/>
              <a:t>Auvergne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572264" y="2928934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la </a:t>
            </a:r>
            <a:r>
              <a:rPr lang="it-IT" dirty="0" err="1" smtClean="0"/>
              <a:t>métropole</a:t>
            </a:r>
            <a:r>
              <a:rPr lang="it-IT" dirty="0" smtClean="0"/>
              <a:t> alpine.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lgerian" pitchFamily="82" charset="0"/>
              </a:rPr>
              <a:t>GASTRONOMIE</a:t>
            </a:r>
            <a:endParaRPr lang="it-IT" dirty="0">
              <a:latin typeface="Algerian" pitchFamily="82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dirty="0" smtClean="0"/>
              <a:t>        </a:t>
            </a:r>
            <a:r>
              <a:rPr lang="fr-FR" sz="2000" dirty="0" smtClean="0"/>
              <a:t>Lyon, dans les fameux « bouchons », restaurants typiques, le menu est souvent composé d’une salade de cervelas, de charcuterie et de cervelle de canut. </a:t>
            </a:r>
          </a:p>
          <a:p>
            <a:pPr>
              <a:buNone/>
            </a:pPr>
            <a:r>
              <a:rPr lang="fr-FR" sz="2000" dirty="0" smtClean="0"/>
              <a:t>        En montagne</a:t>
            </a:r>
            <a:r>
              <a:rPr lang="fr-FR" sz="2000" dirty="0" smtClean="0"/>
              <a:t>, </a:t>
            </a:r>
            <a:r>
              <a:rPr lang="fr-FR" sz="2000" dirty="0" smtClean="0"/>
              <a:t>on vous servira la traditionnelle </a:t>
            </a:r>
            <a:r>
              <a:rPr lang="fr-FR" sz="2000" dirty="0" smtClean="0">
                <a:solidFill>
                  <a:srgbClr val="FF0000"/>
                </a:solidFill>
              </a:rPr>
              <a:t>tartiflette</a:t>
            </a:r>
            <a:r>
              <a:rPr lang="fr-FR" sz="2000" dirty="0" smtClean="0"/>
              <a:t> </a:t>
            </a:r>
          </a:p>
        </p:txBody>
      </p:sp>
      <p:pic>
        <p:nvPicPr>
          <p:cNvPr id="3076" name="Picture 4" descr="C:\Users\Dario\Pictures\lj\Tartiflett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2604510" cy="1785950"/>
          </a:xfrm>
          <a:prstGeom prst="rect">
            <a:avLst/>
          </a:prstGeom>
          <a:noFill/>
        </p:spPr>
      </p:pic>
      <p:pic>
        <p:nvPicPr>
          <p:cNvPr id="3077" name="Picture 5" descr="C:\Users\Dario\Pictures\lj\recette-e10791-cervelle-de-can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71810"/>
            <a:ext cx="2691268" cy="1795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181</Words>
  <Application>Microsoft Office PowerPoint</Application>
  <PresentationFormat>Presentazione su schermo (4:3)</PresentationFormat>
  <Paragraphs>36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Auvergne-Rhône-Alpes</vt:lpstr>
      <vt:lpstr>MoNTAGNES</vt:lpstr>
      <vt:lpstr>LES FLEUVES</vt:lpstr>
      <vt:lpstr>La vallée du Rhône </vt:lpstr>
      <vt:lpstr>PARCS NATURELS</vt:lpstr>
      <vt:lpstr>DéPARTEMENTS ET POPULATION</vt:lpstr>
      <vt:lpstr>LYON</vt:lpstr>
      <vt:lpstr>LES VILLES</vt:lpstr>
      <vt:lpstr>GASTRONOMIE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Dario</dc:creator>
  <cp:lastModifiedBy>CapoFantasma97</cp:lastModifiedBy>
  <cp:revision>63</cp:revision>
  <dcterms:created xsi:type="dcterms:W3CDTF">2015-12-07T15:28:00Z</dcterms:created>
  <dcterms:modified xsi:type="dcterms:W3CDTF">2015-12-14T17:18:11Z</dcterms:modified>
</cp:coreProperties>
</file>