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4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  <a:srgbClr val="6600FF"/>
    <a:srgbClr val="00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B900-8E6D-4E18-B0F2-9A07AFC84576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366D-5176-497A-AAD9-A84AD1733773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B900-8E6D-4E18-B0F2-9A07AFC84576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366D-5176-497A-AAD9-A84AD1733773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B900-8E6D-4E18-B0F2-9A07AFC84576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366D-5176-497A-AAD9-A84AD1733773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B900-8E6D-4E18-B0F2-9A07AFC84576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366D-5176-497A-AAD9-A84AD1733773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B900-8E6D-4E18-B0F2-9A07AFC84576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366D-5176-497A-AAD9-A84AD1733773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B900-8E6D-4E18-B0F2-9A07AFC84576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366D-5176-497A-AAD9-A84AD1733773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B900-8E6D-4E18-B0F2-9A07AFC84576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366D-5176-497A-AAD9-A84AD1733773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B900-8E6D-4E18-B0F2-9A07AFC84576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366D-5176-497A-AAD9-A84AD1733773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B900-8E6D-4E18-B0F2-9A07AFC84576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366D-5176-497A-AAD9-A84AD1733773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B900-8E6D-4E18-B0F2-9A07AFC84576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366D-5176-497A-AAD9-A84AD1733773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B900-8E6D-4E18-B0F2-9A07AFC84576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366D-5176-497A-AAD9-A84AD1733773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1B900-8E6D-4E18-B0F2-9A07AFC84576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8366D-5176-497A-AAD9-A84AD1733773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108afbe9aaabeeda74f13d03701439cd_larg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381000" y="2286000"/>
            <a:ext cx="975092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MC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Pouvez- vous deviner de qui </a:t>
            </a:r>
            <a:r>
              <a:rPr lang="fr-MC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je parle </a:t>
            </a:r>
            <a:r>
              <a:rPr lang="fr-MC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8afbe9aaabeeda74f13d03701439cd_larg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12333" y="2967335"/>
            <a:ext cx="5119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MC" sz="5400" b="1" cap="none" spc="0" dirty="0" smtClean="0">
                <a:ln w="18000">
                  <a:solidFill>
                    <a:srgbClr val="0033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Il est né à Tozeur </a:t>
            </a:r>
            <a:endParaRPr lang="en-US" sz="5400" b="1" cap="none" spc="0" dirty="0">
              <a:ln w="18000">
                <a:solidFill>
                  <a:srgbClr val="0033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8afbe9aaabeeda74f13d03701439cd_larg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86200" y="1447800"/>
            <a:ext cx="50292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8000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Oui</a:t>
            </a:r>
            <a:r>
              <a:rPr lang="en-US" sz="5400" b="1" cap="none" spc="0" dirty="0" smtClean="0">
                <a:ln w="18000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!!!</a:t>
            </a:r>
          </a:p>
          <a:p>
            <a:pPr algn="ctr"/>
            <a:r>
              <a:rPr lang="fr-MC" sz="5400" b="1" dirty="0" smtClean="0">
                <a:ln w="18000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C’est le fameux </a:t>
            </a:r>
          </a:p>
          <a:p>
            <a:pPr algn="ctr"/>
            <a:r>
              <a:rPr lang="fr-MC" sz="5400" b="1" cap="none" spc="0" dirty="0" smtClean="0">
                <a:ln w="18000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Abou El </a:t>
            </a:r>
            <a:r>
              <a:rPr lang="fr-MC" sz="5400" b="1" cap="none" spc="0" dirty="0" err="1" smtClean="0">
                <a:ln w="18000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Kacem</a:t>
            </a:r>
            <a:r>
              <a:rPr lang="fr-MC" sz="5400" b="1" cap="none" spc="0" dirty="0" smtClean="0">
                <a:ln w="18000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Chebbi </a:t>
            </a:r>
            <a:endParaRPr lang="en-US" sz="5400" b="1" cap="none" spc="0" dirty="0">
              <a:ln w="18000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solidFill>
                <a:schemeClr val="bg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6" name="Picture 2" descr="C:\Users\souha\Desktop\Aboul_Kacem_Chebb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295400"/>
            <a:ext cx="3057331" cy="3994912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08afbe9aaabeeda74f13d03701439cd_large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609600" y="2514600"/>
            <a:ext cx="7924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Il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est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né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le 24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Février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1920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8afbe9aaabeeda74f13d03701439cd_larg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2819400"/>
            <a:ext cx="82591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MC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Il est mort le 9 octobre 1920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8afbe9aaabeeda74f13d03701439cd_larg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00200" y="2438400"/>
            <a:ext cx="5715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905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C’est</a:t>
            </a:r>
            <a:r>
              <a:rPr lang="en-US" sz="5400" b="1" dirty="0" smtClean="0">
                <a:ln w="1905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un </a:t>
            </a:r>
            <a:r>
              <a:rPr lang="en-US" sz="5400" b="1" dirty="0" err="1" smtClean="0">
                <a:ln w="1905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poète</a:t>
            </a:r>
            <a:r>
              <a:rPr lang="en-US" sz="5400" b="1" dirty="0" smtClean="0">
                <a:ln w="1905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endParaRPr lang="en-US" sz="5400" b="1" dirty="0">
              <a:ln w="1905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bg2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8afbe9aaabeeda74f13d03701439cd_larg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52600" y="1981200"/>
            <a:ext cx="5715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Il a le </a:t>
            </a:r>
            <a:r>
              <a:rPr lang="en-US" sz="5400" b="1" cap="none" spc="0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surnom</a:t>
            </a:r>
            <a:r>
              <a:rPr lang="en-US" sz="5400" b="1" cap="none" spc="0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: </a:t>
            </a:r>
          </a:p>
          <a:p>
            <a:pPr algn="ctr"/>
            <a:r>
              <a:rPr lang="fr-MC" sz="54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Le Voltaire arabe  </a:t>
            </a:r>
            <a:endParaRPr lang="en-US" sz="5400" b="1" cap="none" spc="0" dirty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chemeClr val="bg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8afbe9aaabeeda74f13d03701439cd_larg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4800" y="2590800"/>
            <a:ext cx="8610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rgbClr val="666633"/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Il </a:t>
            </a:r>
            <a:r>
              <a:rPr lang="en-US" sz="5400" b="1" cap="none" spc="0" dirty="0" err="1" smtClean="0">
                <a:ln w="18000">
                  <a:solidFill>
                    <a:srgbClr val="666633"/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s’adresse</a:t>
            </a:r>
            <a:r>
              <a:rPr lang="en-US" sz="5400" b="1" cap="none" spc="0" dirty="0" smtClean="0">
                <a:ln w="18000">
                  <a:solidFill>
                    <a:srgbClr val="666633"/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au </a:t>
            </a:r>
            <a:r>
              <a:rPr lang="en-US" sz="5400" b="1" cap="none" spc="0" dirty="0" err="1" smtClean="0">
                <a:ln w="18000">
                  <a:solidFill>
                    <a:srgbClr val="666633"/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tyrans</a:t>
            </a:r>
            <a:r>
              <a:rPr lang="en-US" sz="5400" b="1" cap="none" spc="0" dirty="0" smtClean="0">
                <a:ln w="18000">
                  <a:solidFill>
                    <a:srgbClr val="666633"/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du monde</a:t>
            </a:r>
            <a:endParaRPr lang="en-US" sz="5400" b="1" cap="none" spc="0" dirty="0">
              <a:ln w="18000">
                <a:solidFill>
                  <a:srgbClr val="666633"/>
                </a:solidFill>
                <a:prstDash val="solid"/>
                <a:miter lim="800000"/>
              </a:ln>
              <a:solidFill>
                <a:schemeClr val="bg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8afbe9aaabeeda74f13d03701439cd_larg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52400" y="1295400"/>
            <a:ext cx="9448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MC" sz="5400" b="1" cap="none" spc="0" dirty="0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Il s’est penché sur les thèmes : </a:t>
            </a:r>
          </a:p>
          <a:p>
            <a:pPr algn="ctr"/>
            <a:r>
              <a:rPr lang="fr-MC" sz="5400" b="1" dirty="0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La liberté, l’amour , la résistance </a:t>
            </a:r>
            <a:endParaRPr lang="en-US" sz="5400" b="1" cap="none" spc="0" dirty="0">
              <a:ln w="18000">
                <a:solidFill>
                  <a:srgbClr val="002060"/>
                </a:solidFill>
                <a:prstDash val="solid"/>
                <a:miter lim="800000"/>
              </a:ln>
              <a:solidFill>
                <a:schemeClr val="bg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8afbe9aaabeeda74f13d03701439cd_larg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8200" y="2362200"/>
            <a:ext cx="754380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MC" sz="5400" b="1" cap="none" spc="0" dirty="0" smtClean="0">
                <a:ln w="31550" cmpd="sng">
                  <a:solidFill>
                    <a:srgbClr val="6600FF"/>
                  </a:solidFill>
                  <a:prstDash val="solid"/>
                </a:ln>
                <a:solidFill>
                  <a:schemeClr val="bg2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L’un des premiers poètes modernes de la Tunisie</a:t>
            </a:r>
            <a:endParaRPr lang="en-US" sz="5400" b="1" cap="none" spc="0" dirty="0">
              <a:ln w="31550" cmpd="sng">
                <a:solidFill>
                  <a:srgbClr val="6600FF"/>
                </a:solidFill>
                <a:prstDash val="solid"/>
              </a:ln>
              <a:solidFill>
                <a:schemeClr val="bg2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8afbe9aaabeeda74f13d03701439cd_larg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57400" y="1143000"/>
            <a:ext cx="510594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MC" sz="5400" b="1" cap="none" spc="0" dirty="0" smtClean="0">
                <a:ln w="18000">
                  <a:solidFill>
                    <a:srgbClr val="FF0066"/>
                  </a:solidFill>
                  <a:prstDash val="solid"/>
                  <a:miter lim="800000"/>
                </a:ln>
                <a:solidFill>
                  <a:schemeClr val="bg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Il est connu par : </a:t>
            </a:r>
          </a:p>
          <a:p>
            <a:pPr algn="ctr"/>
            <a:endParaRPr lang="en-US" sz="5400" b="1" cap="none" spc="0" dirty="0">
              <a:ln w="18000">
                <a:solidFill>
                  <a:srgbClr val="FF0066"/>
                </a:solidFill>
                <a:prstDash val="solid"/>
                <a:miter lim="800000"/>
              </a:ln>
              <a:solidFill>
                <a:schemeClr val="bg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2743200"/>
            <a:ext cx="7543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solidFill>
                  <a:schemeClr val="bg1"/>
                </a:solidFill>
              </a:rPr>
              <a:t>Exquise tu es comme l’enfance, comme les rêves,</a:t>
            </a:r>
            <a:r>
              <a:rPr lang="fr-FR" sz="2800" dirty="0" smtClean="0">
                <a:solidFill>
                  <a:schemeClr val="bg1"/>
                </a:solidFill>
              </a:rPr>
              <a:t/>
            </a:r>
            <a:br>
              <a:rPr lang="fr-FR" sz="2800" dirty="0" smtClean="0">
                <a:solidFill>
                  <a:schemeClr val="bg1"/>
                </a:solidFill>
              </a:rPr>
            </a:br>
            <a:r>
              <a:rPr lang="fr-FR" sz="2800" dirty="0">
                <a:solidFill>
                  <a:schemeClr val="bg1"/>
                </a:solidFill>
              </a:rPr>
              <a:t>Comme la musique, comme le matin nouveau,</a:t>
            </a:r>
            <a:r>
              <a:rPr lang="fr-FR" sz="2800" dirty="0" smtClean="0">
                <a:solidFill>
                  <a:schemeClr val="bg1"/>
                </a:solidFill>
              </a:rPr>
              <a:t/>
            </a:r>
            <a:br>
              <a:rPr lang="fr-FR" sz="2800" dirty="0" smtClean="0">
                <a:solidFill>
                  <a:schemeClr val="bg1"/>
                </a:solidFill>
              </a:rPr>
            </a:br>
            <a:r>
              <a:rPr lang="fr-FR" sz="2800" dirty="0">
                <a:solidFill>
                  <a:schemeClr val="bg1"/>
                </a:solidFill>
              </a:rPr>
              <a:t>Comme le ciel rieur, comme la nuit de pleine lune,</a:t>
            </a:r>
            <a:r>
              <a:rPr lang="fr-FR" sz="2800" dirty="0" smtClean="0">
                <a:solidFill>
                  <a:schemeClr val="bg1"/>
                </a:solidFill>
              </a:rPr>
              <a:t/>
            </a:r>
            <a:br>
              <a:rPr lang="fr-FR" sz="2800" dirty="0" smtClean="0">
                <a:solidFill>
                  <a:schemeClr val="bg1"/>
                </a:solidFill>
              </a:rPr>
            </a:br>
            <a:r>
              <a:rPr lang="fr-FR" sz="2800" dirty="0">
                <a:solidFill>
                  <a:schemeClr val="bg1"/>
                </a:solidFill>
              </a:rPr>
              <a:t>Comme les fleurs, comme le sourire d’un enfant.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90</Words>
  <Application>Microsoft Office PowerPoint</Application>
  <PresentationFormat>Affichage à l'écran (4:3)</PresentationFormat>
  <Paragraphs>16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souha</dc:creator>
  <cp:lastModifiedBy>soumaya hlali</cp:lastModifiedBy>
  <cp:revision>9</cp:revision>
  <dcterms:created xsi:type="dcterms:W3CDTF">2014-02-19T19:22:31Z</dcterms:created>
  <dcterms:modified xsi:type="dcterms:W3CDTF">2016-06-29T16:10:46Z</dcterms:modified>
</cp:coreProperties>
</file>