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22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Personal Branding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Marketing </a:t>
            </a:r>
            <a:r>
              <a:rPr lang="de-DE" dirty="0" err="1" smtClean="0"/>
              <a:t>yourself</a:t>
            </a:r>
            <a:endParaRPr lang="de-DE" dirty="0"/>
          </a:p>
        </p:txBody>
      </p:sp>
      <p:pic>
        <p:nvPicPr>
          <p:cNvPr id="4" name="Bild 3" descr="what-is-personal-bra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0" y="2194001"/>
            <a:ext cx="6223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914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Build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online </a:t>
            </a:r>
            <a:r>
              <a:rPr lang="de-DE" dirty="0" err="1" smtClean="0"/>
              <a:t>presence</a:t>
            </a:r>
            <a:endParaRPr lang="de-DE" dirty="0"/>
          </a:p>
        </p:txBody>
      </p:sp>
      <p:pic>
        <p:nvPicPr>
          <p:cNvPr id="4" name="Bild 3" descr="Bildschirmfoto 2016-04-18 um 16.32.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1726822"/>
            <a:ext cx="74834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97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Inhaltsplatzhalter 3" descr="Bildschirmfoto 2016-04-18 um 21.40.5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8" b="29290"/>
          <a:stretch/>
        </p:blipFill>
        <p:spPr>
          <a:xfrm>
            <a:off x="857654" y="1726822"/>
            <a:ext cx="7451261" cy="543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377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</a:t>
            </a:r>
            <a:r>
              <a:rPr lang="de-DE" dirty="0" err="1" smtClean="0"/>
              <a:t>Remain</a:t>
            </a:r>
            <a:r>
              <a:rPr lang="de-DE" dirty="0" smtClean="0"/>
              <a:t> a </a:t>
            </a:r>
            <a:r>
              <a:rPr lang="de-DE" dirty="0" err="1" smtClean="0"/>
              <a:t>student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industry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things</a:t>
            </a:r>
            <a:r>
              <a:rPr lang="de-DE" dirty="0" smtClean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changing</a:t>
            </a:r>
            <a:r>
              <a:rPr lang="de-DE" dirty="0"/>
              <a:t> </a:t>
            </a:r>
            <a:r>
              <a:rPr lang="de-DE" dirty="0" err="1"/>
              <a:t>at</a:t>
            </a:r>
            <a:r>
              <a:rPr lang="de-DE" dirty="0"/>
              <a:t> a </a:t>
            </a:r>
            <a:r>
              <a:rPr lang="de-DE" dirty="0" err="1"/>
              <a:t>faster</a:t>
            </a:r>
            <a:r>
              <a:rPr lang="de-DE" dirty="0"/>
              <a:t> rate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ever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stay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-</a:t>
            </a:r>
            <a:r>
              <a:rPr lang="de-DE" dirty="0" err="1"/>
              <a:t>to</a:t>
            </a:r>
            <a:r>
              <a:rPr lang="de-DE" dirty="0"/>
              <a:t>-date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latest</a:t>
            </a:r>
            <a:r>
              <a:rPr lang="de-DE" dirty="0"/>
              <a:t> </a:t>
            </a:r>
            <a:r>
              <a:rPr lang="de-DE" dirty="0" err="1"/>
              <a:t>changes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trends</a:t>
            </a:r>
            <a:endParaRPr lang="de-DE" dirty="0"/>
          </a:p>
          <a:p>
            <a:r>
              <a:rPr lang="de-DE" dirty="0"/>
              <a:t> </a:t>
            </a:r>
            <a:r>
              <a:rPr lang="de-DE" dirty="0" err="1"/>
              <a:t>It</a:t>
            </a:r>
            <a:r>
              <a:rPr lang="de-DE" dirty="0"/>
              <a:t> also </a:t>
            </a:r>
            <a:r>
              <a:rPr lang="de-DE" dirty="0" err="1"/>
              <a:t>pays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things</a:t>
            </a:r>
            <a:r>
              <a:rPr lang="de-DE" dirty="0"/>
              <a:t>, </a:t>
            </a:r>
            <a:r>
              <a:rPr lang="de-DE" dirty="0" err="1"/>
              <a:t>develop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expand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 smtClean="0"/>
              <a:t>knowledge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0662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Things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keep</a:t>
            </a:r>
            <a:r>
              <a:rPr lang="de-DE" dirty="0" smtClean="0"/>
              <a:t> in </a:t>
            </a:r>
            <a:r>
              <a:rPr lang="de-DE" dirty="0" err="1" smtClean="0"/>
              <a:t>mind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proud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things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accomplished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/>
              <a:t>open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shortcomings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weaknesses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authentic</a:t>
            </a:r>
            <a:r>
              <a:rPr lang="de-DE" dirty="0" smtClean="0"/>
              <a:t>.</a:t>
            </a:r>
          </a:p>
          <a:p>
            <a:r>
              <a:rPr lang="de-DE" dirty="0" smtClean="0"/>
              <a:t>Look </a:t>
            </a:r>
            <a:r>
              <a:rPr lang="de-DE" dirty="0" err="1" smtClean="0"/>
              <a:t>forwards</a:t>
            </a:r>
            <a:r>
              <a:rPr lang="de-DE" dirty="0" smtClean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6980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Questions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4" name="Inhaltsplatzhalter 3" descr="brand-heart-300x293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1" b="3552"/>
          <a:stretch/>
        </p:blipFill>
        <p:spPr>
          <a:xfrm>
            <a:off x="1781176" y="1688117"/>
            <a:ext cx="5469715" cy="5185958"/>
          </a:xfrm>
        </p:spPr>
      </p:pic>
    </p:spTree>
    <p:extLst>
      <p:ext uri="{BB962C8B-B14F-4D97-AF65-F5344CB8AC3E}">
        <p14:creationId xmlns:p14="http://schemas.microsoft.com/office/powerpoint/2010/main" val="389071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personal </a:t>
            </a:r>
            <a:r>
              <a:rPr lang="de-DE" dirty="0" err="1" smtClean="0"/>
              <a:t>branding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Your</a:t>
            </a:r>
            <a:r>
              <a:rPr lang="de-DE" dirty="0" smtClean="0"/>
              <a:t> personal </a:t>
            </a:r>
            <a:r>
              <a:rPr lang="de-DE" dirty="0" err="1" smtClean="0"/>
              <a:t>brand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appear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world</a:t>
            </a:r>
            <a:endParaRPr lang="de-DE" dirty="0" smtClean="0"/>
          </a:p>
          <a:p>
            <a:r>
              <a:rPr lang="de-DE" dirty="0" smtClean="0"/>
              <a:t>A strong </a:t>
            </a:r>
            <a:r>
              <a:rPr lang="de-DE" dirty="0" err="1" smtClean="0"/>
              <a:t>brand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preferable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unintresting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unpolished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982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</a:t>
            </a:r>
            <a:r>
              <a:rPr lang="de-DE" dirty="0" smtClean="0"/>
              <a:t>ersonal </a:t>
            </a:r>
            <a:r>
              <a:rPr lang="de-DE" dirty="0" err="1" smtClean="0"/>
              <a:t>branding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Once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begin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identify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area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understanding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expertise</a:t>
            </a:r>
            <a:r>
              <a:rPr lang="de-DE" dirty="0"/>
              <a:t>, </a:t>
            </a:r>
            <a:r>
              <a:rPr lang="de-DE" dirty="0" err="1"/>
              <a:t>you'll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on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becoming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go-to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in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niche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industry</a:t>
            </a:r>
            <a:r>
              <a:rPr lang="de-DE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97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personal </a:t>
            </a:r>
            <a:r>
              <a:rPr lang="de-DE" dirty="0" err="1" smtClean="0"/>
              <a:t>branding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, </a:t>
            </a:r>
            <a:r>
              <a:rPr lang="de-DE" dirty="0" err="1"/>
              <a:t>how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become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recognized</a:t>
            </a:r>
            <a:r>
              <a:rPr lang="de-DE" dirty="0" smtClean="0"/>
              <a:t>?</a:t>
            </a:r>
          </a:p>
          <a:p>
            <a:r>
              <a:rPr lang="de-DE" dirty="0" smtClean="0"/>
              <a:t> </a:t>
            </a:r>
            <a:r>
              <a:rPr lang="de-DE" dirty="0" err="1"/>
              <a:t>How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build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authority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?</a:t>
            </a:r>
          </a:p>
          <a:p>
            <a:endParaRPr lang="de-DE" dirty="0" smtClean="0"/>
          </a:p>
          <a:p>
            <a:r>
              <a:rPr lang="de-DE" sz="3600" dirty="0" smtClean="0">
                <a:solidFill>
                  <a:schemeClr val="accent1"/>
                </a:solidFill>
              </a:rPr>
              <a:t>5 </a:t>
            </a:r>
            <a:r>
              <a:rPr lang="de-DE" sz="3600" dirty="0" err="1" smtClean="0">
                <a:solidFill>
                  <a:schemeClr val="accent1"/>
                </a:solidFill>
              </a:rPr>
              <a:t>steps</a:t>
            </a:r>
            <a:r>
              <a:rPr lang="de-DE" sz="3600" dirty="0" smtClean="0">
                <a:solidFill>
                  <a:schemeClr val="accent1"/>
                </a:solidFill>
              </a:rPr>
              <a:t> </a:t>
            </a:r>
            <a:r>
              <a:rPr lang="de-DE" sz="3600" dirty="0" err="1" smtClean="0">
                <a:solidFill>
                  <a:schemeClr val="accent1"/>
                </a:solidFill>
              </a:rPr>
              <a:t>to</a:t>
            </a:r>
            <a:r>
              <a:rPr lang="de-DE" sz="3600" dirty="0" smtClean="0">
                <a:solidFill>
                  <a:schemeClr val="accent1"/>
                </a:solidFill>
              </a:rPr>
              <a:t> </a:t>
            </a:r>
            <a:r>
              <a:rPr lang="de-DE" sz="3600" dirty="0" err="1" smtClean="0">
                <a:solidFill>
                  <a:schemeClr val="accent1"/>
                </a:solidFill>
              </a:rPr>
              <a:t>build</a:t>
            </a:r>
            <a:r>
              <a:rPr lang="de-DE" sz="3600" dirty="0" smtClean="0">
                <a:solidFill>
                  <a:schemeClr val="accent1"/>
                </a:solidFill>
              </a:rPr>
              <a:t> </a:t>
            </a:r>
            <a:r>
              <a:rPr lang="de-DE" sz="3600" dirty="0" err="1" smtClean="0">
                <a:solidFill>
                  <a:schemeClr val="accent1"/>
                </a:solidFill>
              </a:rPr>
              <a:t>your</a:t>
            </a:r>
            <a:r>
              <a:rPr lang="de-DE" sz="3600" dirty="0" smtClean="0">
                <a:solidFill>
                  <a:schemeClr val="accent1"/>
                </a:solidFill>
              </a:rPr>
              <a:t> </a:t>
            </a:r>
            <a:r>
              <a:rPr lang="de-DE" sz="3600" dirty="0" err="1" smtClean="0">
                <a:solidFill>
                  <a:schemeClr val="accent1"/>
                </a:solidFill>
              </a:rPr>
              <a:t>brand</a:t>
            </a:r>
            <a:endParaRPr lang="de-DE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0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b="1" dirty="0"/>
              <a:t>1. </a:t>
            </a:r>
            <a:r>
              <a:rPr lang="de-DE" sz="3600" b="1" dirty="0" err="1"/>
              <a:t>Understand</a:t>
            </a:r>
            <a:r>
              <a:rPr lang="de-DE" sz="3600" b="1" dirty="0"/>
              <a:t> </a:t>
            </a:r>
            <a:r>
              <a:rPr lang="de-DE" sz="3600" b="1" dirty="0" err="1"/>
              <a:t>and</a:t>
            </a:r>
            <a:r>
              <a:rPr lang="de-DE" sz="3600" b="1" dirty="0"/>
              <a:t> </a:t>
            </a:r>
            <a:r>
              <a:rPr lang="de-DE" sz="3600" b="1" dirty="0" err="1"/>
              <a:t>be</a:t>
            </a:r>
            <a:r>
              <a:rPr lang="de-DE" sz="3600" b="1" dirty="0"/>
              <a:t> </a:t>
            </a:r>
            <a:r>
              <a:rPr lang="de-DE" sz="3600" b="1" dirty="0" err="1"/>
              <a:t>your</a:t>
            </a:r>
            <a:r>
              <a:rPr lang="de-DE" sz="3600" b="1" dirty="0"/>
              <a:t> </a:t>
            </a:r>
            <a:r>
              <a:rPr lang="de-DE" sz="3600" b="1" dirty="0" err="1"/>
              <a:t>authentic</a:t>
            </a:r>
            <a:r>
              <a:rPr lang="de-DE" sz="3600" b="1" dirty="0"/>
              <a:t> </a:t>
            </a:r>
            <a:r>
              <a:rPr lang="de-DE" sz="3600" b="1" dirty="0" err="1"/>
              <a:t>self</a:t>
            </a:r>
            <a:r>
              <a:rPr lang="de-DE" sz="3600" dirty="0"/>
              <a:t/>
            </a:r>
            <a:br>
              <a:rPr lang="de-DE" sz="3600" dirty="0"/>
            </a:b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brand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a </a:t>
            </a:r>
            <a:r>
              <a:rPr lang="de-DE" dirty="0" err="1"/>
              <a:t>reflection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 smtClean="0"/>
              <a:t>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believe</a:t>
            </a:r>
            <a:r>
              <a:rPr lang="de-DE" dirty="0"/>
              <a:t>? </a:t>
            </a:r>
            <a:endParaRPr lang="de-DE" dirty="0" smtClean="0"/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/>
              <a:t>you</a:t>
            </a:r>
            <a:r>
              <a:rPr lang="de-DE" dirty="0"/>
              <a:t> stand </a:t>
            </a:r>
            <a:r>
              <a:rPr lang="de-DE" dirty="0" err="1"/>
              <a:t>for</a:t>
            </a:r>
            <a:r>
              <a:rPr lang="de-DE" dirty="0"/>
              <a:t>? </a:t>
            </a:r>
            <a:endParaRPr lang="de-DE" dirty="0" smtClean="0"/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strengths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weaknesses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?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48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b="1" dirty="0"/>
              <a:t>1. </a:t>
            </a:r>
            <a:r>
              <a:rPr lang="de-DE" sz="3600" b="1" dirty="0" err="1"/>
              <a:t>Understand</a:t>
            </a:r>
            <a:r>
              <a:rPr lang="de-DE" sz="3600" b="1" dirty="0"/>
              <a:t> </a:t>
            </a:r>
            <a:r>
              <a:rPr lang="de-DE" sz="3600" b="1" dirty="0" err="1"/>
              <a:t>and</a:t>
            </a:r>
            <a:r>
              <a:rPr lang="de-DE" sz="3600" b="1" dirty="0"/>
              <a:t> </a:t>
            </a:r>
            <a:r>
              <a:rPr lang="de-DE" sz="3600" b="1" dirty="0" err="1"/>
              <a:t>be</a:t>
            </a:r>
            <a:r>
              <a:rPr lang="de-DE" sz="3600" b="1" dirty="0"/>
              <a:t> </a:t>
            </a:r>
            <a:r>
              <a:rPr lang="de-DE" sz="3600" b="1" dirty="0" err="1"/>
              <a:t>your</a:t>
            </a:r>
            <a:r>
              <a:rPr lang="de-DE" sz="3600" b="1" dirty="0"/>
              <a:t> </a:t>
            </a:r>
            <a:r>
              <a:rPr lang="de-DE" sz="3600" b="1" dirty="0" err="1"/>
              <a:t>authentic</a:t>
            </a:r>
            <a:r>
              <a:rPr lang="de-DE" sz="3600" b="1" dirty="0"/>
              <a:t> </a:t>
            </a:r>
            <a:r>
              <a:rPr lang="de-DE" sz="3600" b="1" dirty="0" err="1"/>
              <a:t>self</a:t>
            </a:r>
            <a:r>
              <a:rPr lang="de-DE" sz="3600" dirty="0"/>
              <a:t/>
            </a:r>
            <a:br>
              <a:rPr lang="de-DE" sz="3600" dirty="0"/>
            </a:b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developing</a:t>
            </a:r>
            <a:r>
              <a:rPr lang="de-DE" dirty="0" smtClean="0"/>
              <a:t> </a:t>
            </a:r>
            <a:r>
              <a:rPr lang="de-DE" dirty="0"/>
              <a:t>an </a:t>
            </a:r>
            <a:r>
              <a:rPr lang="de-DE" dirty="0" err="1"/>
              <a:t>understanding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true</a:t>
            </a:r>
            <a:r>
              <a:rPr lang="de-DE" dirty="0"/>
              <a:t> </a:t>
            </a:r>
            <a:r>
              <a:rPr lang="de-DE" dirty="0" err="1" smtClean="0"/>
              <a:t>self</a:t>
            </a:r>
            <a:endParaRPr lang="de-DE" dirty="0" smtClean="0"/>
          </a:p>
          <a:p>
            <a:pPr lvl="1"/>
            <a:r>
              <a:rPr lang="de-DE" dirty="0" err="1" smtClean="0"/>
              <a:t>sharing</a:t>
            </a:r>
            <a:r>
              <a:rPr lang="de-DE" dirty="0" smtClean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.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3188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</a:t>
            </a:r>
            <a:r>
              <a:rPr lang="de-DE" dirty="0" err="1" smtClean="0"/>
              <a:t>Speaking</a:t>
            </a:r>
            <a:r>
              <a:rPr lang="de-DE" dirty="0" smtClean="0"/>
              <a:t> </a:t>
            </a:r>
            <a:r>
              <a:rPr lang="de-DE" dirty="0" err="1" smtClean="0"/>
              <a:t>engagements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Speak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a </a:t>
            </a:r>
            <a:r>
              <a:rPr lang="de-DE" dirty="0" err="1"/>
              <a:t>place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power. </a:t>
            </a:r>
            <a:endParaRPr lang="de-DE" dirty="0" smtClean="0"/>
          </a:p>
          <a:p>
            <a:r>
              <a:rPr lang="de-DE" dirty="0" smtClean="0"/>
              <a:t>Show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confident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/>
              <a:t>others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sharing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views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raised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legitimate</a:t>
            </a:r>
            <a:r>
              <a:rPr lang="de-DE" dirty="0"/>
              <a:t>, </a:t>
            </a:r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do </a:t>
            </a: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time.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3921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163" y="807207"/>
            <a:ext cx="8574087" cy="768144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3. Write </a:t>
            </a:r>
            <a:r>
              <a:rPr lang="de-DE" b="1" dirty="0" err="1"/>
              <a:t>thought</a:t>
            </a:r>
            <a:r>
              <a:rPr lang="de-DE" b="1" dirty="0"/>
              <a:t> </a:t>
            </a:r>
            <a:r>
              <a:rPr lang="de-DE" b="1" dirty="0" err="1"/>
              <a:t>leadership</a:t>
            </a:r>
            <a:r>
              <a:rPr lang="de-DE" b="1" dirty="0"/>
              <a:t> </a:t>
            </a:r>
            <a:r>
              <a:rPr lang="de-DE" b="1" dirty="0" err="1"/>
              <a:t>articles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participate</a:t>
            </a:r>
            <a:r>
              <a:rPr lang="de-DE" b="1" dirty="0"/>
              <a:t> in </a:t>
            </a:r>
            <a:r>
              <a:rPr lang="de-DE" b="1" dirty="0" err="1"/>
              <a:t>interviews</a:t>
            </a:r>
            <a:r>
              <a:rPr lang="de-DE" b="1" dirty="0"/>
              <a:t/>
            </a:r>
            <a:br>
              <a:rPr lang="de-DE" b="1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speaking</a:t>
            </a:r>
            <a:r>
              <a:rPr lang="de-DE" dirty="0"/>
              <a:t> </a:t>
            </a:r>
            <a:r>
              <a:rPr lang="de-DE" dirty="0" err="1"/>
              <a:t>engagements</a:t>
            </a:r>
            <a:r>
              <a:rPr lang="de-DE" dirty="0"/>
              <a:t>, </a:t>
            </a:r>
            <a:r>
              <a:rPr lang="de-DE" dirty="0" err="1"/>
              <a:t>landing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opportunities</a:t>
            </a:r>
            <a:r>
              <a:rPr lang="de-DE" dirty="0"/>
              <a:t> </a:t>
            </a:r>
            <a:r>
              <a:rPr lang="de-DE" dirty="0" err="1"/>
              <a:t>takes</a:t>
            </a:r>
            <a:r>
              <a:rPr lang="de-DE" dirty="0"/>
              <a:t> time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effort</a:t>
            </a:r>
            <a:r>
              <a:rPr lang="de-DE" dirty="0"/>
              <a:t>, but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remain</a:t>
            </a:r>
            <a:r>
              <a:rPr lang="de-DE" dirty="0"/>
              <a:t> open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, </a:t>
            </a:r>
            <a:r>
              <a:rPr lang="de-DE" dirty="0" err="1"/>
              <a:t>pretty</a:t>
            </a:r>
            <a:r>
              <a:rPr lang="de-DE" dirty="0"/>
              <a:t> </a:t>
            </a:r>
            <a:r>
              <a:rPr lang="de-DE" dirty="0" err="1"/>
              <a:t>soon</a:t>
            </a:r>
            <a:r>
              <a:rPr lang="de-DE" dirty="0"/>
              <a:t> </a:t>
            </a:r>
            <a:r>
              <a:rPr lang="de-DE" dirty="0" err="1"/>
              <a:t>you'll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showing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everywhere</a:t>
            </a:r>
            <a:r>
              <a:rPr lang="de-DE" dirty="0"/>
              <a:t>.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770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Build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online </a:t>
            </a:r>
            <a:r>
              <a:rPr lang="de-DE" dirty="0" err="1" smtClean="0"/>
              <a:t>presence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social</a:t>
            </a:r>
            <a:r>
              <a:rPr lang="de-DE" dirty="0"/>
              <a:t>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profiles</a:t>
            </a:r>
            <a:r>
              <a:rPr lang="de-DE" dirty="0" smtClean="0"/>
              <a:t>?</a:t>
            </a:r>
          </a:p>
          <a:p>
            <a:r>
              <a:rPr lang="de-DE" dirty="0" smtClean="0"/>
              <a:t> </a:t>
            </a:r>
            <a:r>
              <a:rPr lang="de-DE" dirty="0" err="1"/>
              <a:t>If</a:t>
            </a:r>
            <a:r>
              <a:rPr lang="de-DE" dirty="0"/>
              <a:t> so,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fully</a:t>
            </a:r>
            <a:r>
              <a:rPr lang="de-DE" dirty="0"/>
              <a:t> </a:t>
            </a:r>
            <a:r>
              <a:rPr lang="de-DE" dirty="0" err="1"/>
              <a:t>fleshed</a:t>
            </a:r>
            <a:r>
              <a:rPr lang="de-DE" dirty="0"/>
              <a:t> out </a:t>
            </a:r>
            <a:r>
              <a:rPr lang="de-DE" dirty="0" err="1"/>
              <a:t>with</a:t>
            </a:r>
            <a:r>
              <a:rPr lang="de-DE" dirty="0"/>
              <a:t> all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 smtClean="0"/>
              <a:t>?</a:t>
            </a:r>
          </a:p>
          <a:p>
            <a:r>
              <a:rPr lang="de-DE" dirty="0" smtClean="0"/>
              <a:t> </a:t>
            </a:r>
            <a:r>
              <a:rPr lang="de-DE" dirty="0"/>
              <a:t>Do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present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light </a:t>
            </a:r>
            <a:r>
              <a:rPr lang="de-DE" dirty="0" err="1"/>
              <a:t>possible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look</a:t>
            </a:r>
            <a:r>
              <a:rPr lang="de-DE" dirty="0"/>
              <a:t> professional? 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210756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Spektrum.thmx</Template>
  <TotalTime>0</TotalTime>
  <Words>352</Words>
  <Application>Microsoft Office PowerPoint</Application>
  <PresentationFormat>Bildschirmpräsentation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Spectrum</vt:lpstr>
      <vt:lpstr>Personal Branding</vt:lpstr>
      <vt:lpstr>personal branding</vt:lpstr>
      <vt:lpstr>personal branding</vt:lpstr>
      <vt:lpstr>personal branding</vt:lpstr>
      <vt:lpstr>1. Understand and be your authentic self </vt:lpstr>
      <vt:lpstr>1. Understand and be your authentic self </vt:lpstr>
      <vt:lpstr>2. Speaking engagements</vt:lpstr>
      <vt:lpstr>3. Write thought leadership articles and participate in interviews </vt:lpstr>
      <vt:lpstr>Build your online presence</vt:lpstr>
      <vt:lpstr>Build your online presence</vt:lpstr>
      <vt:lpstr>PowerPoint-Präsentation</vt:lpstr>
      <vt:lpstr>5. Remain a student of your industry</vt:lpstr>
      <vt:lpstr>Things to keep in mind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Branding</dc:title>
  <dc:creator>User</dc:creator>
  <cp:lastModifiedBy>Sabrina_S</cp:lastModifiedBy>
  <cp:revision>5</cp:revision>
  <dcterms:created xsi:type="dcterms:W3CDTF">2017-02-02T16:42:34Z</dcterms:created>
  <dcterms:modified xsi:type="dcterms:W3CDTF">2017-04-22T14:09:53Z</dcterms:modified>
</cp:coreProperties>
</file>