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64" r:id="rId3"/>
    <p:sldId id="265" r:id="rId4"/>
    <p:sldId id="266" r:id="rId5"/>
    <p:sldId id="267" r:id="rId6"/>
    <p:sldId id="268" r:id="rId7"/>
    <p:sldId id="269" r:id="rId8"/>
    <p:sldId id="274" r:id="rId9"/>
    <p:sldId id="270" r:id="rId10"/>
    <p:sldId id="271" r:id="rId11"/>
    <p:sldId id="272" r:id="rId12"/>
    <p:sldId id="273" r:id="rId13"/>
    <p:sldId id="263" r:id="rId14"/>
    <p:sldId id="275" r:id="rId15"/>
    <p:sldId id="276" r:id="rId16"/>
    <p:sldId id="277" r:id="rId17"/>
    <p:sldId id="278" r:id="rId18"/>
    <p:sldId id="279" r:id="rId19"/>
    <p:sldId id="280" r:id="rId20"/>
    <p:sldId id="281" r:id="rId21"/>
  </p:sldIdLst>
  <p:sldSz cx="9906000" cy="6858000" type="A4"/>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112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906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62645" y="1275025"/>
            <a:ext cx="778071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178814" y="1385316"/>
            <a:ext cx="7548372"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4110990" y="1267730"/>
            <a:ext cx="168402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4210050" y="1267731"/>
            <a:ext cx="14859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68888" y="2091263"/>
            <a:ext cx="7368227"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269206" y="4682062"/>
            <a:ext cx="7370064"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4259580" y="1327188"/>
            <a:ext cx="1386840" cy="457200"/>
          </a:xfrm>
        </p:spPr>
        <p:txBody>
          <a:bodyPr/>
          <a:lstStyle>
            <a:lvl1pPr algn="ctr">
              <a:defRPr sz="1100" spc="0" baseline="0">
                <a:solidFill>
                  <a:schemeClr val="tx1"/>
                </a:solidFill>
                <a:latin typeface="+mn-lt"/>
              </a:defRPr>
            </a:lvl1pPr>
          </a:lstStyle>
          <a:p>
            <a:fld id="{3051D23F-7468-42D1-A4DF-F81B6CEB8BAB}" type="datetimeFigureOut">
              <a:rPr lang="en-US" smtClean="0"/>
              <a:t>3/2/2020</a:t>
            </a:fld>
            <a:endParaRPr lang="en-US"/>
          </a:p>
        </p:txBody>
      </p:sp>
      <p:sp>
        <p:nvSpPr>
          <p:cNvPr id="21" name="Footer Placeholder 20"/>
          <p:cNvSpPr>
            <a:spLocks noGrp="1"/>
          </p:cNvSpPr>
          <p:nvPr>
            <p:ph type="ftr" sz="quarter" idx="11"/>
          </p:nvPr>
        </p:nvSpPr>
        <p:spPr>
          <a:xfrm>
            <a:off x="1197014" y="5211060"/>
            <a:ext cx="4798219" cy="228600"/>
          </a:xfrm>
        </p:spPr>
        <p:txBody>
          <a:bodyPr/>
          <a:lstStyle>
            <a:lvl1pPr algn="l">
              <a:defRPr sz="900">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993123" y="5212080"/>
            <a:ext cx="1715904" cy="228600"/>
          </a:xfrm>
        </p:spPr>
        <p:txBody>
          <a:bodyPr/>
          <a:lstStyle>
            <a:lvl1pPr>
              <a:defRPr>
                <a:solidFill>
                  <a:schemeClr val="tx1">
                    <a:lumMod val="75000"/>
                    <a:lumOff val="25000"/>
                  </a:schemeClr>
                </a:solidFill>
              </a:defRPr>
            </a:lvl1pPr>
          </a:lstStyle>
          <a:p>
            <a:fld id="{E8E7FBEA-9DCD-448F-9136-9CD5DA74D906}" type="slidenum">
              <a:rPr lang="en-US" smtClean="0"/>
              <a:t>‹#›</a:t>
            </a:fld>
            <a:endParaRPr lang="en-US"/>
          </a:p>
        </p:txBody>
      </p:sp>
    </p:spTree>
    <p:extLst>
      <p:ext uri="{BB962C8B-B14F-4D97-AF65-F5344CB8AC3E}">
        <p14:creationId xmlns:p14="http://schemas.microsoft.com/office/powerpoint/2010/main" val="9115312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51D23F-7468-42D1-A4DF-F81B6CEB8BAB}"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FBEA-9DCD-448F-9136-9CD5DA74D906}" type="slidenum">
              <a:rPr lang="en-US" smtClean="0"/>
              <a:t>‹#›</a:t>
            </a:fld>
            <a:endParaRPr lang="en-US"/>
          </a:p>
        </p:txBody>
      </p:sp>
    </p:spTree>
    <p:extLst>
      <p:ext uri="{BB962C8B-B14F-4D97-AF65-F5344CB8AC3E}">
        <p14:creationId xmlns:p14="http://schemas.microsoft.com/office/powerpoint/2010/main" val="174616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762000"/>
            <a:ext cx="1919288"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762000"/>
            <a:ext cx="6562725"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51D23F-7468-42D1-A4DF-F81B6CEB8BAB}"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FBEA-9DCD-448F-9136-9CD5DA74D906}" type="slidenum">
              <a:rPr lang="en-US" smtClean="0"/>
              <a:t>‹#›</a:t>
            </a:fld>
            <a:endParaRPr lang="en-US"/>
          </a:p>
        </p:txBody>
      </p:sp>
    </p:spTree>
    <p:extLst>
      <p:ext uri="{BB962C8B-B14F-4D97-AF65-F5344CB8AC3E}">
        <p14:creationId xmlns:p14="http://schemas.microsoft.com/office/powerpoint/2010/main" val="399731710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51D23F-7468-42D1-A4DF-F81B6CEB8BAB}" type="datetimeFigureOut">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E7FBEA-9DCD-448F-9136-9CD5DA74D906}" type="slidenum">
              <a:rPr lang="en-US" smtClean="0"/>
              <a:t>‹#›</a:t>
            </a:fld>
            <a:endParaRPr lang="en-US"/>
          </a:p>
        </p:txBody>
      </p:sp>
    </p:spTree>
    <p:extLst>
      <p:ext uri="{BB962C8B-B14F-4D97-AF65-F5344CB8AC3E}">
        <p14:creationId xmlns:p14="http://schemas.microsoft.com/office/powerpoint/2010/main" val="12670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906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062645" y="1275025"/>
            <a:ext cx="778071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178814" y="1385316"/>
            <a:ext cx="7548372"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4110990" y="1267730"/>
            <a:ext cx="168402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4210050" y="1267731"/>
            <a:ext cx="14859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270443" y="2094309"/>
            <a:ext cx="7370064"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270445" y="4682062"/>
            <a:ext cx="7370064"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4259580" y="1325880"/>
            <a:ext cx="1386840" cy="457200"/>
          </a:xfrm>
        </p:spPr>
        <p:txBody>
          <a:bodyPr/>
          <a:lstStyle>
            <a:lvl1pPr algn="ctr">
              <a:defRPr lang="en-US" sz="1100" kern="1200" spc="0" baseline="0">
                <a:solidFill>
                  <a:schemeClr val="tx1"/>
                </a:solidFill>
                <a:latin typeface="+mn-lt"/>
                <a:ea typeface="+mn-ea"/>
                <a:cs typeface="+mn-cs"/>
              </a:defRPr>
            </a:lvl1pPr>
          </a:lstStyle>
          <a:p>
            <a:fld id="{3051D23F-7468-42D1-A4DF-F81B6CEB8BAB}" type="datetimeFigureOut">
              <a:rPr lang="en-US" smtClean="0"/>
              <a:t>3/2/2020</a:t>
            </a:fld>
            <a:endParaRPr lang="en-US"/>
          </a:p>
        </p:txBody>
      </p:sp>
      <p:sp>
        <p:nvSpPr>
          <p:cNvPr id="5" name="Footer Placeholder 4"/>
          <p:cNvSpPr>
            <a:spLocks noGrp="1"/>
          </p:cNvSpPr>
          <p:nvPr>
            <p:ph type="ftr" sz="quarter" idx="11"/>
          </p:nvPr>
        </p:nvSpPr>
        <p:spPr>
          <a:xfrm>
            <a:off x="1196736" y="5211060"/>
            <a:ext cx="4799457"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991159" y="5211060"/>
            <a:ext cx="1716215" cy="228600"/>
          </a:xfrm>
        </p:spPr>
        <p:txBody>
          <a:bodyPr/>
          <a:lstStyle/>
          <a:p>
            <a:fld id="{E8E7FBEA-9DCD-448F-9136-9CD5DA74D906}" type="slidenum">
              <a:rPr lang="en-US" smtClean="0"/>
              <a:t>‹#›</a:t>
            </a:fld>
            <a:endParaRPr lang="en-US"/>
          </a:p>
        </p:txBody>
      </p:sp>
    </p:spTree>
    <p:extLst>
      <p:ext uri="{BB962C8B-B14F-4D97-AF65-F5344CB8AC3E}">
        <p14:creationId xmlns:p14="http://schemas.microsoft.com/office/powerpoint/2010/main" val="222567253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92480" y="2103120"/>
            <a:ext cx="39624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51120" y="2103120"/>
            <a:ext cx="39624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51D23F-7468-42D1-A4DF-F81B6CEB8BAB}"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FBEA-9DCD-448F-9136-9CD5DA74D906}" type="slidenum">
              <a:rPr lang="en-US" smtClean="0"/>
              <a:t>‹#›</a:t>
            </a:fld>
            <a:endParaRPr lang="en-US"/>
          </a:p>
        </p:txBody>
      </p:sp>
    </p:spTree>
    <p:extLst>
      <p:ext uri="{BB962C8B-B14F-4D97-AF65-F5344CB8AC3E}">
        <p14:creationId xmlns:p14="http://schemas.microsoft.com/office/powerpoint/2010/main" val="350683109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92480" y="2074334"/>
            <a:ext cx="39624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92480" y="2755898"/>
            <a:ext cx="39624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51120" y="2074334"/>
            <a:ext cx="39624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51120" y="2756581"/>
            <a:ext cx="39624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51D23F-7468-42D1-A4DF-F81B6CEB8BAB}" type="datetimeFigureOut">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E7FBEA-9DCD-448F-9136-9CD5DA74D906}" type="slidenum">
              <a:rPr lang="en-US" smtClean="0"/>
              <a:t>‹#›</a:t>
            </a:fld>
            <a:endParaRPr lang="en-US"/>
          </a:p>
        </p:txBody>
      </p:sp>
    </p:spTree>
    <p:extLst>
      <p:ext uri="{BB962C8B-B14F-4D97-AF65-F5344CB8AC3E}">
        <p14:creationId xmlns:p14="http://schemas.microsoft.com/office/powerpoint/2010/main" val="15086058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51D23F-7468-42D1-A4DF-F81B6CEB8BAB}" type="datetimeFigureOut">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E7FBEA-9DCD-448F-9136-9CD5DA74D906}" type="slidenum">
              <a:rPr lang="en-US" smtClean="0"/>
              <a:t>‹#›</a:t>
            </a:fld>
            <a:endParaRPr lang="en-US"/>
          </a:p>
        </p:txBody>
      </p:sp>
    </p:spTree>
    <p:extLst>
      <p:ext uri="{BB962C8B-B14F-4D97-AF65-F5344CB8AC3E}">
        <p14:creationId xmlns:p14="http://schemas.microsoft.com/office/powerpoint/2010/main" val="424439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1D23F-7468-42D1-A4DF-F81B6CEB8BAB}" type="datetimeFigureOut">
              <a:rPr lang="en-US" smtClean="0"/>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E7FBEA-9DCD-448F-9136-9CD5DA74D906}" type="slidenum">
              <a:rPr lang="en-US" smtClean="0"/>
              <a:t>‹#›</a:t>
            </a:fld>
            <a:endParaRPr lang="en-US"/>
          </a:p>
        </p:txBody>
      </p:sp>
    </p:spTree>
    <p:extLst>
      <p:ext uri="{BB962C8B-B14F-4D97-AF65-F5344CB8AC3E}">
        <p14:creationId xmlns:p14="http://schemas.microsoft.com/office/powerpoint/2010/main" val="28728239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99492" y="173736"/>
            <a:ext cx="693172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329064" y="173736"/>
            <a:ext cx="237744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553325" y="607392"/>
            <a:ext cx="1975009"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24724" y="907143"/>
            <a:ext cx="5881261"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553325" y="2286000"/>
            <a:ext cx="1975009"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3051D23F-7468-42D1-A4DF-F81B6CEB8BAB}" type="datetimeFigureOut">
              <a:rPr lang="en-US" smtClean="0"/>
              <a:t>3/2/2020</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8444863" y="6310086"/>
            <a:ext cx="1188720" cy="274320"/>
          </a:xfrm>
        </p:spPr>
        <p:txBody>
          <a:bodyPr/>
          <a:lstStyle>
            <a:lvl1pPr>
              <a:defRPr>
                <a:solidFill>
                  <a:srgbClr val="FFFFFF"/>
                </a:solidFill>
              </a:defRPr>
            </a:lvl1pPr>
          </a:lstStyle>
          <a:p>
            <a:fld id="{E8E7FBEA-9DCD-448F-9136-9CD5DA74D906}" type="slidenum">
              <a:rPr lang="en-US" smtClean="0"/>
              <a:t>‹#›</a:t>
            </a:fld>
            <a:endParaRPr lang="en-US"/>
          </a:p>
        </p:txBody>
      </p:sp>
      <p:sp>
        <p:nvSpPr>
          <p:cNvPr id="12" name="Rectangle 11"/>
          <p:cNvSpPr/>
          <p:nvPr/>
        </p:nvSpPr>
        <p:spPr>
          <a:xfrm>
            <a:off x="7440507" y="274320"/>
            <a:ext cx="2154555"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8877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7329064" y="173736"/>
            <a:ext cx="237744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553325" y="603504"/>
            <a:ext cx="1976247" cy="1645920"/>
          </a:xfrm>
        </p:spPr>
        <p:txBody>
          <a:bodyPr anchor="b">
            <a:noAutofit/>
          </a:bodyPr>
          <a:lstStyle>
            <a:lvl1pPr algn="l">
              <a:defRPr sz="24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5736" y="173736"/>
            <a:ext cx="693172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553325" y="2286000"/>
            <a:ext cx="1976247"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051D23F-7468-42D1-A4DF-F81B6CEB8BAB}" type="datetimeFigureOut">
              <a:rPr lang="en-US" smtClean="0"/>
              <a:t>3/2/2020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8447342" y="6309360"/>
            <a:ext cx="1188720" cy="274320"/>
          </a:xfrm>
        </p:spPr>
        <p:txBody>
          <a:bodyPr/>
          <a:lstStyle>
            <a:lvl1pPr>
              <a:defRPr>
                <a:solidFill>
                  <a:srgbClr val="FFFFFF"/>
                </a:solidFill>
              </a:defRPr>
            </a:lvl1pPr>
          </a:lstStyle>
          <a:p>
            <a:fld id="{E8E7FBEA-9DCD-448F-9136-9CD5DA74D906}" type="slidenum">
              <a:rPr lang="en-US" smtClean="0"/>
              <a:t>‹#›</a:t>
            </a:fld>
            <a:endParaRPr lang="en-US"/>
          </a:p>
        </p:txBody>
      </p:sp>
      <p:sp>
        <p:nvSpPr>
          <p:cNvPr id="11" name="Rectangle 10"/>
          <p:cNvSpPr/>
          <p:nvPr/>
        </p:nvSpPr>
        <p:spPr>
          <a:xfrm>
            <a:off x="7440507" y="274320"/>
            <a:ext cx="2154555"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772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90691" y="173736"/>
            <a:ext cx="9524619"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92480" y="642594"/>
            <a:ext cx="832104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92480" y="2103120"/>
            <a:ext cx="832104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54332" y="6309360"/>
            <a:ext cx="222885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3051D23F-7468-42D1-A4DF-F81B6CEB8BAB}" type="datetimeFigureOut">
              <a:rPr lang="en-US" smtClean="0"/>
              <a:t>3/2/2020</a:t>
            </a:fld>
            <a:endParaRPr lang="en-US"/>
          </a:p>
        </p:txBody>
      </p:sp>
      <p:sp>
        <p:nvSpPr>
          <p:cNvPr id="5" name="Footer Placeholder 4"/>
          <p:cNvSpPr>
            <a:spLocks noGrp="1"/>
          </p:cNvSpPr>
          <p:nvPr>
            <p:ph type="ftr" sz="quarter" idx="3"/>
          </p:nvPr>
        </p:nvSpPr>
        <p:spPr>
          <a:xfrm>
            <a:off x="2813304" y="6309360"/>
            <a:ext cx="4279392"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8475331" y="6309360"/>
            <a:ext cx="118872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E8E7FBEA-9DCD-448F-9136-9CD5DA74D906}" type="slidenum">
              <a:rPr lang="en-US" smtClean="0"/>
              <a:t>‹#›</a:t>
            </a:fld>
            <a:endParaRPr lang="en-US"/>
          </a:p>
        </p:txBody>
      </p:sp>
    </p:spTree>
    <p:extLst>
      <p:ext uri="{BB962C8B-B14F-4D97-AF65-F5344CB8AC3E}">
        <p14:creationId xmlns:p14="http://schemas.microsoft.com/office/powerpoint/2010/main" val="235729575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4717" y="2213879"/>
            <a:ext cx="4953000" cy="2308324"/>
          </a:xfrm>
          <a:prstGeom prst="rect">
            <a:avLst/>
          </a:prstGeom>
        </p:spPr>
        <p:txBody>
          <a:bodyPr>
            <a:spAutoFit/>
          </a:bodyPr>
          <a:lstStyle/>
          <a:p>
            <a:r>
              <a:rPr lang="en-US" dirty="0" smtClean="0"/>
              <a:t>Mother Teresa was the founder of the Order of the Missionaries of Charity, a Roman Catholic congregation of women dedicated to helping the poor. Considered one of the 20th Century's greatest humanitarians, she was canonized as Saint Teresa of Calcutta in 2016.</a:t>
            </a:r>
            <a:endParaRPr lang="en-US" dirty="0"/>
          </a:p>
        </p:txBody>
      </p:sp>
      <p:pic>
        <p:nvPicPr>
          <p:cNvPr id="5" name="Picture 4"/>
          <p:cNvPicPr>
            <a:picLocks noChangeAspect="1"/>
          </p:cNvPicPr>
          <p:nvPr/>
        </p:nvPicPr>
        <p:blipFill>
          <a:blip r:embed="rId2"/>
          <a:stretch>
            <a:fillRect/>
          </a:stretch>
        </p:blipFill>
        <p:spPr>
          <a:xfrm>
            <a:off x="6026330" y="1859012"/>
            <a:ext cx="2663191" cy="2663191"/>
          </a:xfrm>
          <a:prstGeom prst="rect">
            <a:avLst/>
          </a:prstGeom>
        </p:spPr>
      </p:pic>
    </p:spTree>
    <p:extLst>
      <p:ext uri="{BB962C8B-B14F-4D97-AF65-F5344CB8AC3E}">
        <p14:creationId xmlns:p14="http://schemas.microsoft.com/office/powerpoint/2010/main" val="365173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6744" y="1802672"/>
            <a:ext cx="7094220" cy="3416320"/>
          </a:xfrm>
          <a:prstGeom prst="rect">
            <a:avLst/>
          </a:prstGeom>
        </p:spPr>
        <p:txBody>
          <a:bodyPr wrap="square">
            <a:spAutoFit/>
          </a:bodyPr>
          <a:lstStyle/>
          <a:p>
            <a:r>
              <a:rPr lang="en-US" dirty="0" smtClean="0"/>
              <a:t>Question: Was Mother Teresa ever named a saint and is it documented?</a:t>
            </a:r>
          </a:p>
          <a:p>
            <a:endParaRPr lang="en-US" dirty="0" smtClean="0"/>
          </a:p>
          <a:p>
            <a:r>
              <a:rPr lang="en-US" dirty="0" smtClean="0"/>
              <a:t>Answer: In 1999, only two years after  her death, the process to declare her a saint began; a process that</a:t>
            </a:r>
          </a:p>
          <a:p>
            <a:r>
              <a:rPr lang="en-US" dirty="0" smtClean="0"/>
              <a:t> normally takes about five years. On 10 </a:t>
            </a:r>
          </a:p>
          <a:p>
            <a:r>
              <a:rPr lang="en-US" dirty="0" smtClean="0"/>
              <a:t>October  2003 she was beatified by </a:t>
            </a:r>
          </a:p>
          <a:p>
            <a:r>
              <a:rPr lang="en-US" dirty="0" smtClean="0"/>
              <a:t>Pope John Paul  II, the third of the four</a:t>
            </a:r>
          </a:p>
          <a:p>
            <a:r>
              <a:rPr lang="en-US" dirty="0" smtClean="0"/>
              <a:t> steps in the canonization process to declare </a:t>
            </a:r>
          </a:p>
          <a:p>
            <a:r>
              <a:rPr lang="en-US" dirty="0" smtClean="0"/>
              <a:t>a deceased person to be a saint. </a:t>
            </a:r>
          </a:p>
          <a:p>
            <a:r>
              <a:rPr lang="en-US" dirty="0" smtClean="0"/>
              <a:t>On 4 September 2016 Mother Teresa was </a:t>
            </a:r>
          </a:p>
          <a:p>
            <a:r>
              <a:rPr lang="en-US" dirty="0" smtClean="0"/>
              <a:t>canonized, declared a saint, by Pope Francis.</a:t>
            </a:r>
            <a:endParaRPr lang="en-US" dirty="0"/>
          </a:p>
        </p:txBody>
      </p:sp>
      <p:pic>
        <p:nvPicPr>
          <p:cNvPr id="6" name="Picture 5"/>
          <p:cNvPicPr>
            <a:picLocks noChangeAspect="1"/>
          </p:cNvPicPr>
          <p:nvPr/>
        </p:nvPicPr>
        <p:blipFill>
          <a:blip r:embed="rId2"/>
          <a:stretch>
            <a:fillRect/>
          </a:stretch>
        </p:blipFill>
        <p:spPr>
          <a:xfrm>
            <a:off x="6515248" y="2309300"/>
            <a:ext cx="2208562" cy="2697480"/>
          </a:xfrm>
          <a:prstGeom prst="rect">
            <a:avLst/>
          </a:prstGeom>
        </p:spPr>
      </p:pic>
    </p:spTree>
    <p:extLst>
      <p:ext uri="{BB962C8B-B14F-4D97-AF65-F5344CB8AC3E}">
        <p14:creationId xmlns:p14="http://schemas.microsoft.com/office/powerpoint/2010/main" val="128140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8260" y="1730387"/>
            <a:ext cx="4953000" cy="3693319"/>
          </a:xfrm>
          <a:prstGeom prst="rect">
            <a:avLst/>
          </a:prstGeom>
        </p:spPr>
        <p:txBody>
          <a:bodyPr>
            <a:spAutoFit/>
          </a:bodyPr>
          <a:lstStyle/>
          <a:p>
            <a:r>
              <a:rPr lang="en-US" dirty="0" smtClean="0"/>
              <a:t>Question: Why did Mother Teresa get the 1979 Nobel Peace Prize?</a:t>
            </a:r>
          </a:p>
          <a:p>
            <a:endParaRPr lang="en-US" dirty="0" smtClean="0"/>
          </a:p>
          <a:p>
            <a:r>
              <a:rPr lang="en-US" dirty="0" smtClean="0"/>
              <a:t>Answer: The Norwegian Nobel Committee writes in their motivation: “In making the award the Norwegian Nobel Committee has expressed its recognition of Mother Teresa’s work in bringing help to suffering humanity. This year the world has turned its attention to the plight of children and refugees, and these are precisely the categories for whom Mother Teresa has for many years worked so selflessly.”</a:t>
            </a:r>
            <a:endParaRPr lang="en-US" dirty="0"/>
          </a:p>
        </p:txBody>
      </p:sp>
      <p:pic>
        <p:nvPicPr>
          <p:cNvPr id="5" name="Picture 4"/>
          <p:cNvPicPr>
            <a:picLocks noChangeAspect="1"/>
          </p:cNvPicPr>
          <p:nvPr/>
        </p:nvPicPr>
        <p:blipFill>
          <a:blip r:embed="rId2"/>
          <a:stretch>
            <a:fillRect/>
          </a:stretch>
        </p:blipFill>
        <p:spPr>
          <a:xfrm>
            <a:off x="6203905" y="2742519"/>
            <a:ext cx="2409825" cy="1895475"/>
          </a:xfrm>
          <a:prstGeom prst="rect">
            <a:avLst/>
          </a:prstGeom>
        </p:spPr>
      </p:pic>
    </p:spTree>
    <p:extLst>
      <p:ext uri="{BB962C8B-B14F-4D97-AF65-F5344CB8AC3E}">
        <p14:creationId xmlns:p14="http://schemas.microsoft.com/office/powerpoint/2010/main" val="1959294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363" y="2830286"/>
            <a:ext cx="3245031" cy="2031325"/>
          </a:xfrm>
          <a:prstGeom prst="rect">
            <a:avLst/>
          </a:prstGeom>
        </p:spPr>
        <p:txBody>
          <a:bodyPr wrap="square">
            <a:spAutoFit/>
          </a:bodyPr>
          <a:lstStyle/>
          <a:p>
            <a:r>
              <a:rPr lang="en-US" dirty="0" smtClean="0"/>
              <a:t>Question: When did Mother Teresa die?</a:t>
            </a:r>
          </a:p>
          <a:p>
            <a:endParaRPr lang="en-US" dirty="0" smtClean="0"/>
          </a:p>
          <a:p>
            <a:r>
              <a:rPr lang="en-US" dirty="0" smtClean="0"/>
              <a:t>Answer: Mother Teresa died of heart failure at the age of 87 on 5 September 1997 in Calcutta, India.</a:t>
            </a:r>
            <a:endParaRPr lang="en-US" dirty="0"/>
          </a:p>
        </p:txBody>
      </p:sp>
      <p:pic>
        <p:nvPicPr>
          <p:cNvPr id="5" name="Picture 4"/>
          <p:cNvPicPr>
            <a:picLocks noChangeAspect="1"/>
          </p:cNvPicPr>
          <p:nvPr/>
        </p:nvPicPr>
        <p:blipFill>
          <a:blip r:embed="rId2"/>
          <a:stretch>
            <a:fillRect/>
          </a:stretch>
        </p:blipFill>
        <p:spPr>
          <a:xfrm>
            <a:off x="5806217" y="1558222"/>
            <a:ext cx="2888203" cy="3916340"/>
          </a:xfrm>
          <a:prstGeom prst="rect">
            <a:avLst/>
          </a:prstGeom>
        </p:spPr>
      </p:pic>
    </p:spTree>
    <p:extLst>
      <p:ext uri="{BB962C8B-B14F-4D97-AF65-F5344CB8AC3E}">
        <p14:creationId xmlns:p14="http://schemas.microsoft.com/office/powerpoint/2010/main" val="2817892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6638" y="2151017"/>
            <a:ext cx="4499065" cy="3139321"/>
          </a:xfrm>
          <a:prstGeom prst="rect">
            <a:avLst/>
          </a:prstGeom>
        </p:spPr>
        <p:txBody>
          <a:bodyPr wrap="square">
            <a:spAutoFit/>
          </a:bodyPr>
          <a:lstStyle/>
          <a:p>
            <a:pPr algn="ctr"/>
            <a:r>
              <a:rPr lang="en-US" dirty="0" smtClean="0"/>
              <a:t>Mother Teresa’s work has been recognized and acclaimed throughout the world and she has received a number of awards and distinctions, including the Pope John XXIII Peace Prize (1971) and the Nehru Prize for her promotion of international peace and understanding (1972). She also received the </a:t>
            </a:r>
            <a:r>
              <a:rPr lang="en-US" dirty="0" err="1" smtClean="0"/>
              <a:t>Balzan</a:t>
            </a:r>
            <a:r>
              <a:rPr lang="en-US" dirty="0" smtClean="0"/>
              <a:t> Prize (1979) and the Templeton and Magsaysay awards.</a:t>
            </a:r>
            <a:endParaRPr lang="en-US" dirty="0"/>
          </a:p>
        </p:txBody>
      </p:sp>
      <p:pic>
        <p:nvPicPr>
          <p:cNvPr id="5" name="Picture 4"/>
          <p:cNvPicPr>
            <a:picLocks noChangeAspect="1"/>
          </p:cNvPicPr>
          <p:nvPr/>
        </p:nvPicPr>
        <p:blipFill>
          <a:blip r:embed="rId2"/>
          <a:stretch>
            <a:fillRect/>
          </a:stretch>
        </p:blipFill>
        <p:spPr>
          <a:xfrm>
            <a:off x="5977210" y="2592296"/>
            <a:ext cx="2619375" cy="1743075"/>
          </a:xfrm>
          <a:prstGeom prst="rect">
            <a:avLst/>
          </a:prstGeom>
        </p:spPr>
      </p:pic>
    </p:spTree>
    <p:extLst>
      <p:ext uri="{BB962C8B-B14F-4D97-AF65-F5344CB8AC3E}">
        <p14:creationId xmlns:p14="http://schemas.microsoft.com/office/powerpoint/2010/main" val="4159486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0823" y="418012"/>
            <a:ext cx="7620000" cy="6044234"/>
          </a:xfrm>
          <a:prstGeom prst="rect">
            <a:avLst/>
          </a:prstGeom>
        </p:spPr>
      </p:pic>
    </p:spTree>
    <p:extLst>
      <p:ext uri="{BB962C8B-B14F-4D97-AF65-F5344CB8AC3E}">
        <p14:creationId xmlns:p14="http://schemas.microsoft.com/office/powerpoint/2010/main" val="2246347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5131" y="975359"/>
            <a:ext cx="7843273" cy="4903117"/>
          </a:xfrm>
          <a:prstGeom prst="rect">
            <a:avLst/>
          </a:prstGeom>
        </p:spPr>
      </p:pic>
    </p:spTree>
    <p:extLst>
      <p:ext uri="{BB962C8B-B14F-4D97-AF65-F5344CB8AC3E}">
        <p14:creationId xmlns:p14="http://schemas.microsoft.com/office/powerpoint/2010/main" val="3687381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7032" y="633547"/>
            <a:ext cx="8222796" cy="5699555"/>
          </a:xfrm>
          <a:prstGeom prst="rect">
            <a:avLst/>
          </a:prstGeom>
        </p:spPr>
      </p:pic>
    </p:spTree>
    <p:extLst>
      <p:ext uri="{BB962C8B-B14F-4D97-AF65-F5344CB8AC3E}">
        <p14:creationId xmlns:p14="http://schemas.microsoft.com/office/powerpoint/2010/main" val="72400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1892" y="305344"/>
            <a:ext cx="7953102" cy="5982245"/>
          </a:xfrm>
          <a:prstGeom prst="rect">
            <a:avLst/>
          </a:prstGeom>
        </p:spPr>
      </p:pic>
    </p:spTree>
    <p:extLst>
      <p:ext uri="{BB962C8B-B14F-4D97-AF65-F5344CB8AC3E}">
        <p14:creationId xmlns:p14="http://schemas.microsoft.com/office/powerpoint/2010/main" val="341837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9483" y="1746749"/>
            <a:ext cx="5562600" cy="3590925"/>
          </a:xfrm>
          <a:prstGeom prst="rect">
            <a:avLst/>
          </a:prstGeom>
        </p:spPr>
      </p:pic>
    </p:spTree>
    <p:extLst>
      <p:ext uri="{BB962C8B-B14F-4D97-AF65-F5344CB8AC3E}">
        <p14:creationId xmlns:p14="http://schemas.microsoft.com/office/powerpoint/2010/main" val="81591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84863" y="1966640"/>
            <a:ext cx="3657600" cy="3133725"/>
          </a:xfrm>
          <a:prstGeom prst="rect">
            <a:avLst/>
          </a:prstGeom>
        </p:spPr>
      </p:pic>
    </p:spTree>
    <p:extLst>
      <p:ext uri="{BB962C8B-B14F-4D97-AF65-F5344CB8AC3E}">
        <p14:creationId xmlns:p14="http://schemas.microsoft.com/office/powerpoint/2010/main" val="3111225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7928" y="2195624"/>
            <a:ext cx="4953000" cy="2031325"/>
          </a:xfrm>
          <a:prstGeom prst="rect">
            <a:avLst/>
          </a:prstGeom>
        </p:spPr>
        <p:txBody>
          <a:bodyPr>
            <a:spAutoFit/>
          </a:bodyPr>
          <a:lstStyle/>
          <a:p>
            <a:r>
              <a:rPr lang="en-US" dirty="0" smtClean="0"/>
              <a:t>Question: When and where was Mother Teresa born?</a:t>
            </a:r>
          </a:p>
          <a:p>
            <a:endParaRPr lang="en-US" dirty="0" smtClean="0"/>
          </a:p>
          <a:p>
            <a:r>
              <a:rPr lang="en-US" dirty="0" smtClean="0"/>
              <a:t>Answer: Mother Teresa was born on 26 August 1910 as Agnes </a:t>
            </a:r>
            <a:r>
              <a:rPr lang="en-US" dirty="0" err="1" smtClean="0"/>
              <a:t>Gonxha</a:t>
            </a:r>
            <a:r>
              <a:rPr lang="en-US" dirty="0" smtClean="0"/>
              <a:t> </a:t>
            </a:r>
            <a:r>
              <a:rPr lang="en-US" dirty="0" err="1" smtClean="0"/>
              <a:t>Bojaxhiu</a:t>
            </a:r>
            <a:r>
              <a:rPr lang="en-US" dirty="0" smtClean="0"/>
              <a:t> in Skopje in Macedonia, Ottoman Empire. She was </a:t>
            </a:r>
            <a:r>
              <a:rPr lang="en-US" dirty="0" err="1" smtClean="0"/>
              <a:t>baptised</a:t>
            </a:r>
            <a:r>
              <a:rPr lang="en-US" dirty="0" smtClean="0"/>
              <a:t> on 27 August.</a:t>
            </a:r>
            <a:endParaRPr lang="en-US" dirty="0"/>
          </a:p>
        </p:txBody>
      </p:sp>
      <p:pic>
        <p:nvPicPr>
          <p:cNvPr id="6" name="Picture 5"/>
          <p:cNvPicPr>
            <a:picLocks noChangeAspect="1"/>
          </p:cNvPicPr>
          <p:nvPr/>
        </p:nvPicPr>
        <p:blipFill rotWithShape="1">
          <a:blip r:embed="rId2"/>
          <a:srcRect l="-11893" t="-5548" r="43935" b="5548"/>
          <a:stretch/>
        </p:blipFill>
        <p:spPr>
          <a:xfrm>
            <a:off x="5808926" y="3056707"/>
            <a:ext cx="2438091" cy="1883501"/>
          </a:xfrm>
          <a:prstGeom prst="rect">
            <a:avLst/>
          </a:prstGeom>
        </p:spPr>
      </p:pic>
    </p:spTree>
    <p:extLst>
      <p:ext uri="{BB962C8B-B14F-4D97-AF65-F5344CB8AC3E}">
        <p14:creationId xmlns:p14="http://schemas.microsoft.com/office/powerpoint/2010/main" val="3335855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5812" y="652462"/>
            <a:ext cx="8334375" cy="5553075"/>
          </a:xfrm>
          <a:prstGeom prst="rect">
            <a:avLst/>
          </a:prstGeom>
        </p:spPr>
      </p:pic>
    </p:spTree>
    <p:extLst>
      <p:ext uri="{BB962C8B-B14F-4D97-AF65-F5344CB8AC3E}">
        <p14:creationId xmlns:p14="http://schemas.microsoft.com/office/powerpoint/2010/main" val="2353162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6500" y="2274838"/>
            <a:ext cx="4953000" cy="2308324"/>
          </a:xfrm>
          <a:prstGeom prst="rect">
            <a:avLst/>
          </a:prstGeom>
        </p:spPr>
        <p:txBody>
          <a:bodyPr>
            <a:spAutoFit/>
          </a:bodyPr>
          <a:lstStyle/>
          <a:p>
            <a:r>
              <a:rPr lang="en-US" dirty="0" smtClean="0"/>
              <a:t>Question: What were the names of Mother Teresa’s family members?</a:t>
            </a:r>
          </a:p>
          <a:p>
            <a:endParaRPr lang="en-US" dirty="0" smtClean="0"/>
          </a:p>
          <a:p>
            <a:r>
              <a:rPr lang="en-US" dirty="0" smtClean="0"/>
              <a:t>Answer: Mother Teresa was the third child of Albanian grocer Nikola </a:t>
            </a:r>
            <a:r>
              <a:rPr lang="en-US" dirty="0" err="1" smtClean="0"/>
              <a:t>Bojaxhiu</a:t>
            </a:r>
            <a:r>
              <a:rPr lang="en-US" dirty="0" smtClean="0"/>
              <a:t> and his wife </a:t>
            </a:r>
            <a:r>
              <a:rPr lang="en-US" dirty="0" err="1" smtClean="0"/>
              <a:t>Drane</a:t>
            </a:r>
            <a:r>
              <a:rPr lang="en-US" dirty="0" smtClean="0"/>
              <a:t>. She had an older sister, Aga, and an older brother, Lazar. Her father died when she was about eight years old</a:t>
            </a:r>
            <a:endParaRPr lang="en-US" dirty="0"/>
          </a:p>
        </p:txBody>
      </p:sp>
    </p:spTree>
    <p:extLst>
      <p:ext uri="{BB962C8B-B14F-4D97-AF65-F5344CB8AC3E}">
        <p14:creationId xmlns:p14="http://schemas.microsoft.com/office/powerpoint/2010/main" val="175224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7929" y="1867210"/>
            <a:ext cx="4953000" cy="2862322"/>
          </a:xfrm>
          <a:prstGeom prst="rect">
            <a:avLst/>
          </a:prstGeom>
        </p:spPr>
        <p:txBody>
          <a:bodyPr>
            <a:spAutoFit/>
          </a:bodyPr>
          <a:lstStyle/>
          <a:p>
            <a:r>
              <a:rPr lang="en-US" dirty="0" smtClean="0"/>
              <a:t>Question: Why did Mother Teresa go to India?</a:t>
            </a:r>
          </a:p>
          <a:p>
            <a:endParaRPr lang="en-US" dirty="0" smtClean="0"/>
          </a:p>
          <a:p>
            <a:r>
              <a:rPr lang="en-US" dirty="0" smtClean="0"/>
              <a:t>Answer: In 1928, when Mother Teresa was 18 years old, she went to Ireland to join the Sisters of Loreto at the Institute of the Blessed Virgin Mary, a community of nuns with missions in India. Six weeks later she travelled to India to work as a teacher in the order’s school in Calcutta.</a:t>
            </a:r>
            <a:endParaRPr lang="en-US" dirty="0"/>
          </a:p>
        </p:txBody>
      </p:sp>
      <p:pic>
        <p:nvPicPr>
          <p:cNvPr id="5" name="Picture 4"/>
          <p:cNvPicPr>
            <a:picLocks noChangeAspect="1"/>
          </p:cNvPicPr>
          <p:nvPr/>
        </p:nvPicPr>
        <p:blipFill rotWithShape="1">
          <a:blip r:embed="rId2"/>
          <a:srcRect l="24839" t="48318" r="26830" b="6551"/>
          <a:stretch/>
        </p:blipFill>
        <p:spPr>
          <a:xfrm>
            <a:off x="6340929" y="2956746"/>
            <a:ext cx="2116182" cy="1484626"/>
          </a:xfrm>
          <a:prstGeom prst="rect">
            <a:avLst/>
          </a:prstGeom>
        </p:spPr>
      </p:pic>
    </p:spTree>
    <p:extLst>
      <p:ext uri="{BB962C8B-B14F-4D97-AF65-F5344CB8AC3E}">
        <p14:creationId xmlns:p14="http://schemas.microsoft.com/office/powerpoint/2010/main" val="503701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7631" y="1870561"/>
            <a:ext cx="7520940" cy="2862322"/>
          </a:xfrm>
          <a:prstGeom prst="rect">
            <a:avLst/>
          </a:prstGeom>
        </p:spPr>
        <p:txBody>
          <a:bodyPr wrap="square">
            <a:spAutoFit/>
          </a:bodyPr>
          <a:lstStyle/>
          <a:p>
            <a:r>
              <a:rPr lang="en-US" dirty="0" smtClean="0"/>
              <a:t>Question: What order did Mother Teresa start?</a:t>
            </a:r>
          </a:p>
          <a:p>
            <a:endParaRPr lang="en-US" dirty="0" smtClean="0"/>
          </a:p>
          <a:p>
            <a:r>
              <a:rPr lang="en-US" dirty="0" smtClean="0"/>
              <a:t>Answer: In 1946 Mother Teresa experienced what she described as a “call within a call”, or inspiration, to leave the Loreto convent and devote herself to caring for the sick and poor. She then moved into the slums. In 1950, she received permission from the Vatican to found the Missionaries of </a:t>
            </a:r>
          </a:p>
          <a:p>
            <a:r>
              <a:rPr lang="en-US" dirty="0" smtClean="0"/>
              <a:t>Charity, a Roman Catholic religious </a:t>
            </a:r>
          </a:p>
          <a:p>
            <a:r>
              <a:rPr lang="en-US" dirty="0" smtClean="0"/>
              <a:t>order of women, dedicated to serving </a:t>
            </a:r>
          </a:p>
          <a:p>
            <a:r>
              <a:rPr lang="en-US" dirty="0" smtClean="0"/>
              <a:t>“the poorest of the poor”.</a:t>
            </a:r>
            <a:endParaRPr lang="en-US" dirty="0"/>
          </a:p>
        </p:txBody>
      </p:sp>
      <p:pic>
        <p:nvPicPr>
          <p:cNvPr id="5" name="Picture 4"/>
          <p:cNvPicPr>
            <a:picLocks noChangeAspect="1"/>
          </p:cNvPicPr>
          <p:nvPr/>
        </p:nvPicPr>
        <p:blipFill>
          <a:blip r:embed="rId2"/>
          <a:stretch>
            <a:fillRect/>
          </a:stretch>
        </p:blipFill>
        <p:spPr>
          <a:xfrm>
            <a:off x="5759983" y="3605349"/>
            <a:ext cx="2314087" cy="1539920"/>
          </a:xfrm>
          <a:prstGeom prst="rect">
            <a:avLst/>
          </a:prstGeom>
        </p:spPr>
      </p:pic>
    </p:spTree>
    <p:extLst>
      <p:ext uri="{BB962C8B-B14F-4D97-AF65-F5344CB8AC3E}">
        <p14:creationId xmlns:p14="http://schemas.microsoft.com/office/powerpoint/2010/main" val="99718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7597" y="2083249"/>
            <a:ext cx="4953000" cy="2585323"/>
          </a:xfrm>
          <a:prstGeom prst="rect">
            <a:avLst/>
          </a:prstGeom>
        </p:spPr>
        <p:txBody>
          <a:bodyPr>
            <a:spAutoFit/>
          </a:bodyPr>
          <a:lstStyle/>
          <a:p>
            <a:r>
              <a:rPr lang="en-US" dirty="0" smtClean="0"/>
              <a:t>Question: Why was she called Mother Teresa?</a:t>
            </a:r>
          </a:p>
          <a:p>
            <a:endParaRPr lang="en-US" dirty="0" smtClean="0"/>
          </a:p>
          <a:p>
            <a:r>
              <a:rPr lang="en-US" dirty="0" smtClean="0"/>
              <a:t>Answer: When she joined the Irish</a:t>
            </a:r>
          </a:p>
          <a:p>
            <a:r>
              <a:rPr lang="en-US" dirty="0" smtClean="0"/>
              <a:t> order Sisters of Loreto, she was </a:t>
            </a:r>
          </a:p>
          <a:p>
            <a:r>
              <a:rPr lang="en-US" dirty="0" smtClean="0"/>
              <a:t>given the name Sister Teresa after </a:t>
            </a:r>
          </a:p>
          <a:p>
            <a:r>
              <a:rPr lang="en-US" dirty="0" smtClean="0"/>
              <a:t>Saint </a:t>
            </a:r>
            <a:r>
              <a:rPr lang="en-US" dirty="0" err="1" smtClean="0"/>
              <a:t>Thérèse</a:t>
            </a:r>
            <a:r>
              <a:rPr lang="en-US" dirty="0" smtClean="0"/>
              <a:t> de </a:t>
            </a:r>
            <a:r>
              <a:rPr lang="en-US" dirty="0" err="1" smtClean="0"/>
              <a:t>Lisieux</a:t>
            </a:r>
            <a:r>
              <a:rPr lang="en-US" dirty="0" smtClean="0"/>
              <a:t>. She</a:t>
            </a:r>
          </a:p>
          <a:p>
            <a:r>
              <a:rPr lang="en-US" dirty="0" smtClean="0"/>
              <a:t> became Mother Teresa after </a:t>
            </a:r>
          </a:p>
          <a:p>
            <a:r>
              <a:rPr lang="en-US" dirty="0" smtClean="0"/>
              <a:t>making her final vows.</a:t>
            </a:r>
            <a:endParaRPr lang="en-US" dirty="0"/>
          </a:p>
        </p:txBody>
      </p:sp>
      <p:pic>
        <p:nvPicPr>
          <p:cNvPr id="6" name="Picture 5"/>
          <p:cNvPicPr>
            <a:picLocks noChangeAspect="1"/>
          </p:cNvPicPr>
          <p:nvPr/>
        </p:nvPicPr>
        <p:blipFill>
          <a:blip r:embed="rId2"/>
          <a:stretch>
            <a:fillRect/>
          </a:stretch>
        </p:blipFill>
        <p:spPr>
          <a:xfrm>
            <a:off x="5424102" y="2642553"/>
            <a:ext cx="3141827" cy="2106071"/>
          </a:xfrm>
          <a:prstGeom prst="rect">
            <a:avLst/>
          </a:prstGeom>
        </p:spPr>
      </p:pic>
    </p:spTree>
    <p:extLst>
      <p:ext uri="{BB962C8B-B14F-4D97-AF65-F5344CB8AC3E}">
        <p14:creationId xmlns:p14="http://schemas.microsoft.com/office/powerpoint/2010/main" val="149735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6303" y="1968031"/>
            <a:ext cx="6937467" cy="3416320"/>
          </a:xfrm>
          <a:prstGeom prst="rect">
            <a:avLst/>
          </a:prstGeom>
        </p:spPr>
        <p:txBody>
          <a:bodyPr wrap="square">
            <a:spAutoFit/>
          </a:bodyPr>
          <a:lstStyle/>
          <a:p>
            <a:r>
              <a:rPr lang="en-US" dirty="0" smtClean="0"/>
              <a:t>Question: Why did Mother Teresa start her own hospice?</a:t>
            </a:r>
          </a:p>
          <a:p>
            <a:endParaRPr lang="en-US" dirty="0" smtClean="0"/>
          </a:p>
          <a:p>
            <a:r>
              <a:rPr lang="en-US" dirty="0" smtClean="0"/>
              <a:t>Answer: Mother Teresa’s “call” was caring for the sick and poor. In 1952, she established a hospice where the terminally ill could die with dignity.</a:t>
            </a:r>
          </a:p>
          <a:p>
            <a:endParaRPr lang="en-US" dirty="0" smtClean="0"/>
          </a:p>
          <a:p>
            <a:r>
              <a:rPr lang="en-US" dirty="0" smtClean="0"/>
              <a:t>At the time of her death, Mother Teresa’s Missionaries of Charity had over 4,000 sisters and hundreds of thousand of volunteers working in hundreds of </a:t>
            </a:r>
            <a:r>
              <a:rPr lang="en-US" dirty="0" err="1" smtClean="0"/>
              <a:t>centres</a:t>
            </a:r>
            <a:r>
              <a:rPr lang="en-US" dirty="0" smtClean="0"/>
              <a:t> around the world. These included homes for orphaned children, homes for people with HIV/AIDS, leper colonies, and hospices for the terminally ill.</a:t>
            </a:r>
            <a:endParaRPr lang="en-US" dirty="0"/>
          </a:p>
        </p:txBody>
      </p:sp>
    </p:spTree>
    <p:extLst>
      <p:ext uri="{BB962C8B-B14F-4D97-AF65-F5344CB8AC3E}">
        <p14:creationId xmlns:p14="http://schemas.microsoft.com/office/powerpoint/2010/main" val="2708008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5359" y="859766"/>
            <a:ext cx="8090263" cy="5691600"/>
          </a:xfrm>
          <a:prstGeom prst="rect">
            <a:avLst/>
          </a:prstGeom>
        </p:spPr>
      </p:pic>
    </p:spTree>
    <p:extLst>
      <p:ext uri="{BB962C8B-B14F-4D97-AF65-F5344CB8AC3E}">
        <p14:creationId xmlns:p14="http://schemas.microsoft.com/office/powerpoint/2010/main" val="138873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8260" y="2015256"/>
            <a:ext cx="4953000" cy="2862322"/>
          </a:xfrm>
          <a:prstGeom prst="rect">
            <a:avLst/>
          </a:prstGeom>
        </p:spPr>
        <p:txBody>
          <a:bodyPr>
            <a:spAutoFit/>
          </a:bodyPr>
          <a:lstStyle/>
          <a:p>
            <a:r>
              <a:rPr lang="en-US" dirty="0" smtClean="0"/>
              <a:t>Question: What influenced Mother Teresa?</a:t>
            </a:r>
          </a:p>
          <a:p>
            <a:endParaRPr lang="en-US" dirty="0" smtClean="0"/>
          </a:p>
          <a:p>
            <a:r>
              <a:rPr lang="en-US" dirty="0" smtClean="0"/>
              <a:t>Answer: In her Nobel Lecture, Mother Teresa said: “I think that we in our family don’t need bombs and guns, to destroy to bring peace – just get together, love one another, bring that peace, that joy, that strength of presence of each other in the home. And we will be able to overcome all the evil that is in the world.”</a:t>
            </a:r>
            <a:endParaRPr lang="en-US" dirty="0"/>
          </a:p>
        </p:txBody>
      </p:sp>
      <p:pic>
        <p:nvPicPr>
          <p:cNvPr id="5" name="Picture 4"/>
          <p:cNvPicPr>
            <a:picLocks noChangeAspect="1"/>
          </p:cNvPicPr>
          <p:nvPr/>
        </p:nvPicPr>
        <p:blipFill>
          <a:blip r:embed="rId2"/>
          <a:stretch>
            <a:fillRect/>
          </a:stretch>
        </p:blipFill>
        <p:spPr>
          <a:xfrm>
            <a:off x="6207583" y="2751907"/>
            <a:ext cx="2176594" cy="1755729"/>
          </a:xfrm>
          <a:prstGeom prst="rect">
            <a:avLst/>
          </a:prstGeom>
        </p:spPr>
      </p:pic>
    </p:spTree>
    <p:extLst>
      <p:ext uri="{BB962C8B-B14F-4D97-AF65-F5344CB8AC3E}">
        <p14:creationId xmlns:p14="http://schemas.microsoft.com/office/powerpoint/2010/main" val="3271266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68</TotalTime>
  <Words>790</Words>
  <Application>Microsoft Office PowerPoint</Application>
  <PresentationFormat>A4 Paper (210x297 mm)</PresentationFormat>
  <Paragraphs>49</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Century Gothic</vt:lpstr>
      <vt:lpstr>Garamond</vt:lpstr>
      <vt:lpstr>Savon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Teacher</cp:lastModifiedBy>
  <cp:revision>6</cp:revision>
  <dcterms:created xsi:type="dcterms:W3CDTF">2020-03-02T07:10:44Z</dcterms:created>
  <dcterms:modified xsi:type="dcterms:W3CDTF">2020-03-02T08:19:10Z</dcterms:modified>
</cp:coreProperties>
</file>