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3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79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7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5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8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81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2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6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1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6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6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0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C67CB5-6B5D-4BEB-839E-8B089DBF6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294" y="870013"/>
            <a:ext cx="8279891" cy="3180820"/>
          </a:xfrm>
        </p:spPr>
        <p:txBody>
          <a:bodyPr/>
          <a:lstStyle/>
          <a:p>
            <a:r>
              <a:rPr lang="hr-HR" sz="2400" dirty="0" err="1">
                <a:solidFill>
                  <a:srgbClr val="FFFF00"/>
                </a:solidFill>
              </a:rPr>
              <a:t>eTwinning</a:t>
            </a:r>
            <a:r>
              <a:rPr lang="hr-HR" sz="2400" dirty="0">
                <a:solidFill>
                  <a:srgbClr val="FFFF00"/>
                </a:solidFill>
              </a:rPr>
              <a:t> </a:t>
            </a:r>
            <a:r>
              <a:rPr lang="hr-HR" sz="2400" dirty="0" err="1">
                <a:solidFill>
                  <a:srgbClr val="FFFF00"/>
                </a:solidFill>
              </a:rPr>
              <a:t>project</a:t>
            </a:r>
            <a:br>
              <a:rPr lang="hr-HR" sz="2400" dirty="0"/>
            </a:br>
            <a:r>
              <a:rPr lang="hr-HR" sz="2400" dirty="0">
                <a:solidFill>
                  <a:srgbClr val="FF0000"/>
                </a:solidFill>
              </a:rPr>
              <a:t>Studeni, 2021. – Svibanj, 2022.</a:t>
            </a:r>
            <a:br>
              <a:rPr lang="hr-HR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r-H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dirty="0">
                <a:solidFill>
                  <a:srgbClr val="00FF00"/>
                </a:solidFill>
              </a:rPr>
              <a:t>NUOVI AMICI</a:t>
            </a:r>
            <a:br>
              <a:rPr lang="hr-HR" dirty="0">
                <a:solidFill>
                  <a:schemeClr val="accent6">
                    <a:lumMod val="75000"/>
                  </a:schemeClr>
                </a:solidFill>
              </a:rPr>
            </a:b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805015-4F24-4A3C-9D8F-10452E8B6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hr-HR" altLang="it-IT" sz="3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Evaluacijski upitnik za učitelje</a:t>
            </a:r>
          </a:p>
          <a:p>
            <a:pPr marR="0" algn="ctr" eaLnBrk="1" hangingPunct="1"/>
            <a:r>
              <a:rPr lang="hr-HR" altLang="it-IT" sz="1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 Jelena Vukičević , </a:t>
            </a:r>
            <a:r>
              <a:rPr lang="hr-HR" altLang="it-IT" sz="1200" b="1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Oš</a:t>
            </a:r>
            <a:r>
              <a:rPr lang="hr-HR" altLang="it-IT" sz="1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 Vrpolje</a:t>
            </a:r>
          </a:p>
          <a:p>
            <a:pPr marR="0" algn="ctr" eaLnBrk="1" hangingPunct="1"/>
            <a:r>
              <a:rPr lang="hr-HR" altLang="it-IT" sz="1200" dirty="0">
                <a:solidFill>
                  <a:srgbClr val="FF0000"/>
                </a:solidFill>
                <a:latin typeface="Lucida Handwriting" panose="03010101010101010101" pitchFamily="66" charset="0"/>
              </a:rPr>
              <a:t>Svibanj, 2022.</a:t>
            </a:r>
          </a:p>
          <a:p>
            <a:endParaRPr lang="it-IT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7458F9-2DF6-430A-B52F-75BC1BD4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1" y="1862410"/>
            <a:ext cx="2475262" cy="1889513"/>
          </a:xfrm>
          <a:prstGeom prst="rect">
            <a:avLst/>
          </a:prstGeom>
        </p:spPr>
      </p:pic>
      <p:pic>
        <p:nvPicPr>
          <p:cNvPr id="6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F192EAB-D602-40DA-9FE9-10DB279C7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2" r="-1" b="-1"/>
          <a:stretch/>
        </p:blipFill>
        <p:spPr>
          <a:xfrm>
            <a:off x="860399" y="155415"/>
            <a:ext cx="1293335" cy="93547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14167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orms response chart. Question title: Planirate li prijaviti projekt za Oznaku kvalitete?. Number of responses: 7 responses.">
            <a:extLst>
              <a:ext uri="{FF2B5EF4-FFF2-40B4-BE49-F238E27FC236}">
                <a16:creationId xmlns:a16="http://schemas.microsoft.com/office/drawing/2014/main" id="{26F58CF6-11CF-4E10-96C7-9AD1C97A10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6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9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6183D98-6DCF-4D0D-AD32-5E3277DE2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788" y="534078"/>
            <a:ext cx="971391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8C8B3E3-DE74-4255-9C4E-1D17B6A47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07" r="1" b="4090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1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ms response chart. Question title: Smatrate li aktivnosti i teme projekta zanimljivim i primjenjivim među Vašim učenicima?. Number of responses: 7 responses.">
            <a:extLst>
              <a:ext uri="{FF2B5EF4-FFF2-40B4-BE49-F238E27FC236}">
                <a16:creationId xmlns:a16="http://schemas.microsoft.com/office/drawing/2014/main" id="{553A46C4-8862-4CD0-94F1-F36100039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954" y="1131994"/>
            <a:ext cx="9663968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9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ms response chart. Question title: Jesu li Vaši učenici rado sudjelovali u svim projektnim aktivnostima?. Number of responses: 7 responses.">
            <a:extLst>
              <a:ext uri="{FF2B5EF4-FFF2-40B4-BE49-F238E27FC236}">
                <a16:creationId xmlns:a16="http://schemas.microsoft.com/office/drawing/2014/main" id="{4F855294-EC7C-4855-8481-A64519A8F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/>
          <a:stretch/>
        </p:blipFill>
        <p:spPr bwMode="auto">
          <a:xfrm>
            <a:off x="1657117" y="1131994"/>
            <a:ext cx="8879643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3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orms response chart. Question title: U kojim od navedenih projektnih aktivnosti su Vaši učenici rado sudjelovali?. Number of responses: 7 responses.">
            <a:extLst>
              <a:ext uri="{FF2B5EF4-FFF2-40B4-BE49-F238E27FC236}">
                <a16:creationId xmlns:a16="http://schemas.microsoft.com/office/drawing/2014/main" id="{DFD67EEE-0C24-46BB-B7A7-89D95BA6D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09" y="1339523"/>
            <a:ext cx="9941259" cy="41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6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rms response chart. Question title: Jeste li uočili napredak u uporabi jezičnih vještina kod Vaših učenika ?. Number of responses: 7 responses.">
            <a:extLst>
              <a:ext uri="{FF2B5EF4-FFF2-40B4-BE49-F238E27FC236}">
                <a16:creationId xmlns:a16="http://schemas.microsoft.com/office/drawing/2014/main" id="{6F93F11B-3682-426D-B1F2-1A56C84A7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09" y="1339523"/>
            <a:ext cx="9941259" cy="41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3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5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6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7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orms response chart. Question title: Po vašem mišljenju u kojim od navedenih jezičnih vještina su Vaši učenici najviše napredovali?. Number of responses: .">
            <a:extLst>
              <a:ext uri="{FF2B5EF4-FFF2-40B4-BE49-F238E27FC236}">
                <a16:creationId xmlns:a16="http://schemas.microsoft.com/office/drawing/2014/main" id="{180299CD-077A-4DC3-BCDE-09FAADDB5B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2422" b="-1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7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orms response chart. Question title: Planirate li sudjelovati u novim eTwinnig projektima?. Number of responses: 7 responses.">
            <a:extLst>
              <a:ext uri="{FF2B5EF4-FFF2-40B4-BE49-F238E27FC236}">
                <a16:creationId xmlns:a16="http://schemas.microsoft.com/office/drawing/2014/main" id="{C2F37C56-084D-4359-8C40-09DEEF88D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6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5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orms response chart. Question title: Kako biste ocijenili koordinaciju ovog projekta?. Number of responses: 7 responses.">
            <a:extLst>
              <a:ext uri="{FF2B5EF4-FFF2-40B4-BE49-F238E27FC236}">
                <a16:creationId xmlns:a16="http://schemas.microsoft.com/office/drawing/2014/main" id="{3C1D620C-8E95-4AA1-A0D3-039771B0D8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954" y="1131994"/>
            <a:ext cx="9663968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2942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33</Words>
  <Application>Microsoft Office PowerPoint</Application>
  <PresentationFormat>Široki zaslon</PresentationFormat>
  <Paragraphs>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Lucida Handwriting</vt:lpstr>
      <vt:lpstr>Trebuchet MS</vt:lpstr>
      <vt:lpstr>Wingdings 3</vt:lpstr>
      <vt:lpstr>Faseta</vt:lpstr>
      <vt:lpstr>eTwinning project Studeni, 2021. – Svibanj, 2022.    NUOVI AMICI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project Studeni, 2021. – Svibanj, 2022.    NUOVI AMICI </dc:title>
  <dc:creator>Jelena Vukičević</dc:creator>
  <cp:lastModifiedBy>Jelena Vukičević</cp:lastModifiedBy>
  <cp:revision>2</cp:revision>
  <dcterms:created xsi:type="dcterms:W3CDTF">2022-05-30T09:09:20Z</dcterms:created>
  <dcterms:modified xsi:type="dcterms:W3CDTF">2022-05-30T15:18:13Z</dcterms:modified>
</cp:coreProperties>
</file>