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8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A6AA8-A04B-4104-9AE2-BD48D340E27F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BF79-FAC6-4A96-8DE1-F7B82E2E1652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F5DD9-2C52-442D-92E2-8072C0C3D7CD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2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3D6FB-79CC-4683-A046-BBE785BA1BED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9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2B3E8-48F1-4B23-8498-D8A04A81EC9C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90D90-AA62-404D-A741-635B4370F9CB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8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002E4-6836-46D1-9DBB-3C27C0DD3A89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6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F131DD-A141-4471-BCF9-C6073EDD7E20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405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6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82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C67CB5-6B5D-4BEB-839E-8B089DBF6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294" y="1438274"/>
            <a:ext cx="9564654" cy="4029075"/>
          </a:xfrm>
        </p:spPr>
        <p:txBody>
          <a:bodyPr/>
          <a:lstStyle/>
          <a:p>
            <a:pPr algn="r"/>
            <a:r>
              <a:rPr lang="hr-HR" sz="2400" dirty="0" err="1">
                <a:solidFill>
                  <a:srgbClr val="FFFF00"/>
                </a:solidFill>
              </a:rPr>
              <a:t>eTwinning</a:t>
            </a:r>
            <a:r>
              <a:rPr lang="hr-HR" sz="2400" dirty="0">
                <a:solidFill>
                  <a:srgbClr val="FFFF00"/>
                </a:solidFill>
              </a:rPr>
              <a:t> projekt</a:t>
            </a:r>
            <a:br>
              <a:rPr lang="hr-HR" sz="2400" dirty="0"/>
            </a:br>
            <a:r>
              <a:rPr lang="hr-HR" sz="2400" dirty="0">
                <a:solidFill>
                  <a:srgbClr val="FF0000"/>
                </a:solidFill>
              </a:rPr>
              <a:t>Studeni, 2021. – Svibanj, 2022.</a:t>
            </a:r>
            <a:br>
              <a:rPr lang="hr-HR" sz="2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hr-HR" sz="2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hr-HR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dirty="0">
                <a:solidFill>
                  <a:srgbClr val="00FF00"/>
                </a:solidFill>
              </a:rPr>
              <a:t>NUOVI AMICI</a:t>
            </a:r>
            <a:br>
              <a:rPr lang="hr-HR" dirty="0">
                <a:solidFill>
                  <a:schemeClr val="accent6">
                    <a:lumMod val="75000"/>
                  </a:schemeClr>
                </a:solidFill>
              </a:rPr>
            </a:b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A805015-4F24-4A3C-9D8F-10452E8B6B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hr-HR" altLang="it-IT" sz="2500" b="1" dirty="0">
                <a:solidFill>
                  <a:srgbClr val="92D050"/>
                </a:solidFill>
                <a:latin typeface="Lucida Handwriting" panose="03010101010101010101" pitchFamily="66" charset="0"/>
              </a:rPr>
              <a:t>Evaluacijski upitnik za učenike</a:t>
            </a:r>
          </a:p>
          <a:p>
            <a:pPr marR="0" algn="ctr" eaLnBrk="1" hangingPunct="1"/>
            <a:r>
              <a:rPr lang="hr-HR" altLang="it-IT" sz="2500" b="1" dirty="0">
                <a:solidFill>
                  <a:srgbClr val="92D050"/>
                </a:solidFill>
                <a:latin typeface="Lucida Handwriting" panose="03010101010101010101" pitchFamily="66" charset="0"/>
              </a:rPr>
              <a:t> Jelena Vukičević , </a:t>
            </a:r>
            <a:r>
              <a:rPr lang="hr-HR" altLang="it-IT" sz="2500" b="1" dirty="0" err="1">
                <a:solidFill>
                  <a:srgbClr val="92D050"/>
                </a:solidFill>
                <a:latin typeface="Lucida Handwriting" panose="03010101010101010101" pitchFamily="66" charset="0"/>
              </a:rPr>
              <a:t>Oš</a:t>
            </a:r>
            <a:r>
              <a:rPr lang="hr-HR" altLang="it-IT" sz="2500" b="1" dirty="0">
                <a:solidFill>
                  <a:srgbClr val="92D050"/>
                </a:solidFill>
                <a:latin typeface="Lucida Handwriting" panose="03010101010101010101" pitchFamily="66" charset="0"/>
              </a:rPr>
              <a:t> Vrpolje</a:t>
            </a:r>
          </a:p>
          <a:p>
            <a:pPr marR="0" algn="ctr" eaLnBrk="1" hangingPunct="1"/>
            <a:r>
              <a:rPr lang="hr-HR" altLang="it-IT" sz="2500" dirty="0">
                <a:solidFill>
                  <a:srgbClr val="92D050"/>
                </a:solidFill>
                <a:latin typeface="Lucida Handwriting" panose="03010101010101010101" pitchFamily="66" charset="0"/>
              </a:rPr>
              <a:t>Svibanj, 2022.</a:t>
            </a:r>
          </a:p>
          <a:p>
            <a:endParaRPr lang="it-IT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F7458F9-2DF6-430A-B52F-75BC1BD49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081734"/>
            <a:ext cx="2866840" cy="2694531"/>
          </a:xfrm>
          <a:prstGeom prst="rect">
            <a:avLst/>
          </a:prstGeom>
        </p:spPr>
      </p:pic>
      <p:pic>
        <p:nvPicPr>
          <p:cNvPr id="6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F192EAB-D602-40DA-9FE9-10DB279C7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12" r="-1" b="-1"/>
          <a:stretch/>
        </p:blipFill>
        <p:spPr>
          <a:xfrm>
            <a:off x="5078027" y="807868"/>
            <a:ext cx="1997476" cy="117966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14167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49A8EE71-0F6C-4B32-9E68-5E5073B3A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819150"/>
            <a:ext cx="10763250" cy="521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258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DBEB3C6D-B453-40F5-8276-2D49DF1A6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425" y="885826"/>
            <a:ext cx="10182225" cy="514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016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690CF0E8-B8F8-4BBF-8873-0B5C97D75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1" y="876300"/>
            <a:ext cx="10277474" cy="510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101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Ime škole. Number of responses: 49 responses.">
            <a:extLst>
              <a:ext uri="{FF2B5EF4-FFF2-40B4-BE49-F238E27FC236}">
                <a16:creationId xmlns:a16="http://schemas.microsoft.com/office/drawing/2014/main" id="{5AE37CFC-B2A9-4C8C-8F4D-00DCA1B6A2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6" y="988211"/>
            <a:ext cx="10268147" cy="488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7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Je li ovo prvi eTwinning projekt u kojem si sudjelovao/la?. Number of responses: 49 responses.">
            <a:extLst>
              <a:ext uri="{FF2B5EF4-FFF2-40B4-BE49-F238E27FC236}">
                <a16:creationId xmlns:a16="http://schemas.microsoft.com/office/drawing/2014/main" id="{05050309-7489-44E3-89F8-8DAE95A968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8" y="819573"/>
            <a:ext cx="10431263" cy="521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1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Koje aktivnosti su ti se najviše svidjele?. Number of responses: 49 responses.">
            <a:extLst>
              <a:ext uri="{FF2B5EF4-FFF2-40B4-BE49-F238E27FC236}">
                <a16:creationId xmlns:a16="http://schemas.microsoft.com/office/drawing/2014/main" id="{4580C6D4-081D-41BE-B31C-F2E8CC57BC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90563"/>
            <a:ext cx="10458450" cy="547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5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Opiši svoje utiske o aktivnosti i uključenosti u rad na ovom projektu:. Number of responses: 49 responses.">
            <a:extLst>
              <a:ext uri="{FF2B5EF4-FFF2-40B4-BE49-F238E27FC236}">
                <a16:creationId xmlns:a16="http://schemas.microsoft.com/office/drawing/2014/main" id="{7FA83EF0-EC4A-4C81-898D-E089EB62A1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7726"/>
            <a:ext cx="10420350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0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Smatrate li da su teme i aktivnosti primjerene učenicima?. Number of responses: 50 responses.">
            <a:extLst>
              <a:ext uri="{FF2B5EF4-FFF2-40B4-BE49-F238E27FC236}">
                <a16:creationId xmlns:a16="http://schemas.microsoft.com/office/drawing/2014/main" id="{12A88807-3F4A-4F78-8230-4ED3AE1C85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809626"/>
            <a:ext cx="10306050" cy="5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4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Koje jezične vještine si najviše usavršio/la. Number of responses: .">
            <a:extLst>
              <a:ext uri="{FF2B5EF4-FFF2-40B4-BE49-F238E27FC236}">
                <a16:creationId xmlns:a16="http://schemas.microsoft.com/office/drawing/2014/main" id="{07319DB6-6EFB-4747-83E2-60AD269754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768350"/>
            <a:ext cx="10306050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6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89656A63-658D-4AA3-8B80-281F332AE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62" y="962025"/>
            <a:ext cx="10353675" cy="522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44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1DBF61F5-AA03-42DE-A170-19AF2C462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0" y="666750"/>
            <a:ext cx="10220325" cy="536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9397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pu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p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TM03457510[[fn=Sapun]]</Template>
  <TotalTime>513</TotalTime>
  <Words>33</Words>
  <Application>Microsoft Office PowerPoint</Application>
  <PresentationFormat>Široki zaslon</PresentationFormat>
  <Paragraphs>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Lucida Handwriting</vt:lpstr>
      <vt:lpstr>Sapun</vt:lpstr>
      <vt:lpstr>eTwinning projekt Studeni, 2021. – Svibanj, 2022.    NUOVI AMICI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projekt Studeni, 2021. – Svibanj, 2022.    NUOVI AMICI </dc:title>
  <dc:creator>Jelena Vukičević</dc:creator>
  <cp:lastModifiedBy>Jelena Vukičević</cp:lastModifiedBy>
  <cp:revision>3</cp:revision>
  <dcterms:created xsi:type="dcterms:W3CDTF">2022-05-30T09:18:34Z</dcterms:created>
  <dcterms:modified xsi:type="dcterms:W3CDTF">2022-05-30T19:53:12Z</dcterms:modified>
</cp:coreProperties>
</file>