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17AD5556-65E9-44BF-9C29-70BC99BB4440}" type="datetimeFigureOut">
              <a:rPr lang="sl-SI" smtClean="0"/>
              <a:t>10. 01. 2022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169356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17AD5556-65E9-44BF-9C29-70BC99BB4440}" type="datetimeFigureOut">
              <a:rPr lang="sl-SI" smtClean="0"/>
              <a:t>10. 01. 2022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193173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17AD5556-65E9-44BF-9C29-70BC99BB4440}" type="datetimeFigureOut">
              <a:rPr lang="sl-SI" smtClean="0"/>
              <a:t>10. 01. 2022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314094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17AD5556-65E9-44BF-9C29-70BC99BB4440}" type="datetimeFigureOut">
              <a:rPr lang="sl-SI" smtClean="0"/>
              <a:t>10. 01. 2022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280716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17AD5556-65E9-44BF-9C29-70BC99BB4440}" type="datetimeFigureOut">
              <a:rPr lang="sl-SI" smtClean="0"/>
              <a:t>10. 01. 2022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226678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17AD5556-65E9-44BF-9C29-70BC99BB4440}" type="datetimeFigureOut">
              <a:rPr lang="sl-SI" smtClean="0"/>
              <a:t>10. 01. 2022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173007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17AD5556-65E9-44BF-9C29-70BC99BB4440}" type="datetimeFigureOut">
              <a:rPr lang="sl-SI" smtClean="0"/>
              <a:t>10. 01. 2022</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244161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17AD5556-65E9-44BF-9C29-70BC99BB4440}" type="datetimeFigureOut">
              <a:rPr lang="sl-SI" smtClean="0"/>
              <a:t>10. 01. 2022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243328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7AD5556-65E9-44BF-9C29-70BC99BB4440}" type="datetimeFigureOut">
              <a:rPr lang="sl-SI" smtClean="0"/>
              <a:t>10. 01. 2022</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341376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17AD5556-65E9-44BF-9C29-70BC99BB4440}" type="datetimeFigureOut">
              <a:rPr lang="sl-SI" smtClean="0"/>
              <a:t>10. 01. 2022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234182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17AD5556-65E9-44BF-9C29-70BC99BB4440}" type="datetimeFigureOut">
              <a:rPr lang="sl-SI" smtClean="0"/>
              <a:t>10. 01. 2022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CB657DF-1509-4AE7-A106-A7BDE8F31BA0}" type="slidenum">
              <a:rPr lang="sl-SI" smtClean="0"/>
              <a:t>‹#›</a:t>
            </a:fld>
            <a:endParaRPr lang="sl-SI"/>
          </a:p>
        </p:txBody>
      </p:sp>
    </p:spTree>
    <p:extLst>
      <p:ext uri="{BB962C8B-B14F-4D97-AF65-F5344CB8AC3E}">
        <p14:creationId xmlns:p14="http://schemas.microsoft.com/office/powerpoint/2010/main" val="82692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D5556-65E9-44BF-9C29-70BC99BB4440}" type="datetimeFigureOut">
              <a:rPr lang="sl-SI" smtClean="0"/>
              <a:t>10. 01. 2022</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657DF-1509-4AE7-A106-A7BDE8F31BA0}" type="slidenum">
              <a:rPr lang="sl-SI" smtClean="0"/>
              <a:t>‹#›</a:t>
            </a:fld>
            <a:endParaRPr lang="sl-SI"/>
          </a:p>
        </p:txBody>
      </p:sp>
    </p:spTree>
    <p:extLst>
      <p:ext uri="{BB962C8B-B14F-4D97-AF65-F5344CB8AC3E}">
        <p14:creationId xmlns:p14="http://schemas.microsoft.com/office/powerpoint/2010/main" val="1255683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755576" y="1700808"/>
            <a:ext cx="7772400" cy="1470025"/>
          </a:xfrm>
        </p:spPr>
        <p:txBody>
          <a:bodyPr>
            <a:normAutofit/>
          </a:bodyPr>
          <a:lstStyle/>
          <a:p>
            <a:r>
              <a:rPr lang="sl-SI" b="1" dirty="0" err="1">
                <a:solidFill>
                  <a:srgbClr val="00B050"/>
                </a:solidFill>
              </a:rPr>
              <a:t>Analysing</a:t>
            </a:r>
            <a:r>
              <a:rPr lang="sl-SI" b="1" dirty="0">
                <a:solidFill>
                  <a:srgbClr val="00B050"/>
                </a:solidFill>
              </a:rPr>
              <a:t> </a:t>
            </a:r>
            <a:r>
              <a:rPr lang="sl-SI" b="1" dirty="0" err="1">
                <a:solidFill>
                  <a:srgbClr val="00B050"/>
                </a:solidFill>
              </a:rPr>
              <a:t>compost</a:t>
            </a:r>
            <a:endParaRPr lang="sl-SI" dirty="0">
              <a:solidFill>
                <a:srgbClr val="00B050"/>
              </a:solidFill>
            </a:endParaRPr>
          </a:p>
        </p:txBody>
      </p:sp>
      <p:sp>
        <p:nvSpPr>
          <p:cNvPr id="6" name="Podnaslov 5"/>
          <p:cNvSpPr>
            <a:spLocks noGrp="1"/>
          </p:cNvSpPr>
          <p:nvPr>
            <p:ph type="subTitle" idx="1"/>
          </p:nvPr>
        </p:nvSpPr>
        <p:spPr/>
        <p:txBody>
          <a:bodyPr/>
          <a:lstStyle/>
          <a:p>
            <a:r>
              <a:rPr lang="sl-SI" b="1" dirty="0">
                <a:solidFill>
                  <a:srgbClr val="00B0F0"/>
                </a:solidFill>
              </a:rPr>
              <a:t>SLOVENIA</a:t>
            </a:r>
            <a:endParaRPr lang="sl-SI" dirty="0">
              <a:solidFill>
                <a:srgbClr val="00B0F0"/>
              </a:solidFill>
            </a:endParaRPr>
          </a:p>
        </p:txBody>
      </p:sp>
    </p:spTree>
    <p:extLst>
      <p:ext uri="{BB962C8B-B14F-4D97-AF65-F5344CB8AC3E}">
        <p14:creationId xmlns:p14="http://schemas.microsoft.com/office/powerpoint/2010/main" val="357988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404664"/>
            <a:ext cx="6656738" cy="3744416"/>
          </a:xfrm>
          <a:prstGeom prst="rect">
            <a:avLst/>
          </a:prstGeom>
        </p:spPr>
      </p:pic>
      <p:sp>
        <p:nvSpPr>
          <p:cNvPr id="2" name="PoljeZBesedilom 1">
            <a:extLst>
              <a:ext uri="{FF2B5EF4-FFF2-40B4-BE49-F238E27FC236}">
                <a16:creationId xmlns:a16="http://schemas.microsoft.com/office/drawing/2014/main" id="{E4A36D14-709E-40EE-8C2A-BF97E56D80BE}"/>
              </a:ext>
            </a:extLst>
          </p:cNvPr>
          <p:cNvSpPr txBox="1"/>
          <p:nvPr/>
        </p:nvSpPr>
        <p:spPr>
          <a:xfrm>
            <a:off x="431540" y="4365104"/>
            <a:ext cx="8280920" cy="1569660"/>
          </a:xfrm>
          <a:prstGeom prst="rect">
            <a:avLst/>
          </a:prstGeom>
          <a:noFill/>
        </p:spPr>
        <p:txBody>
          <a:bodyPr wrap="square" rtlCol="0">
            <a:spAutoFit/>
          </a:bodyPr>
          <a:lstStyle/>
          <a:p>
            <a:pPr algn="just"/>
            <a:r>
              <a:rPr lang="en-US" sz="2400" dirty="0"/>
              <a:t>One year ago we put a composter in front of our school. It was made of wooden tiles and placed into the shadow. We placed plant  litter from our school kitchen and mowed grass. We took care that the composter was suitably wet and aired.</a:t>
            </a:r>
            <a:endParaRPr lang="sl-SI" sz="2400" dirty="0"/>
          </a:p>
        </p:txBody>
      </p:sp>
    </p:spTree>
    <p:extLst>
      <p:ext uri="{BB962C8B-B14F-4D97-AF65-F5344CB8AC3E}">
        <p14:creationId xmlns:p14="http://schemas.microsoft.com/office/powerpoint/2010/main" val="164329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9EC678CD-86CB-4DDC-835B-F4115883E542}"/>
              </a:ext>
            </a:extLst>
          </p:cNvPr>
          <p:cNvSpPr/>
          <p:nvPr/>
        </p:nvSpPr>
        <p:spPr>
          <a:xfrm>
            <a:off x="313437" y="231710"/>
            <a:ext cx="8517125" cy="1200329"/>
          </a:xfrm>
          <a:prstGeom prst="rect">
            <a:avLst/>
          </a:prstGeom>
        </p:spPr>
        <p:txBody>
          <a:bodyPr wrap="square">
            <a:spAutoFit/>
          </a:bodyPr>
          <a:lstStyle/>
          <a:p>
            <a:pPr algn="just"/>
            <a:r>
              <a:rPr lang="en-US" sz="2400" dirty="0">
                <a:solidFill>
                  <a:srgbClr val="2C363A"/>
                </a:solidFill>
                <a:latin typeface="Calibri" panose="020F0502020204030204" pitchFamily="34" charset="0"/>
              </a:rPr>
              <a:t>After of composting we anal</a:t>
            </a:r>
            <a:r>
              <a:rPr lang="sl-SI" sz="2400" dirty="0">
                <a:solidFill>
                  <a:srgbClr val="2C363A"/>
                </a:solidFill>
                <a:latin typeface="Calibri" panose="020F0502020204030204" pitchFamily="34" charset="0"/>
              </a:rPr>
              <a:t>i</a:t>
            </a:r>
            <a:r>
              <a:rPr lang="en-US" sz="2400" dirty="0">
                <a:solidFill>
                  <a:srgbClr val="2C363A"/>
                </a:solidFill>
                <a:latin typeface="Calibri" panose="020F0502020204030204" pitchFamily="34" charset="0"/>
              </a:rPr>
              <a:t>sed the compost. We put some compost in the pots and took  them to the classroom. We were divided into 5 groups. The teacher gave us</a:t>
            </a:r>
            <a:r>
              <a:rPr lang="sl-SI" sz="2400" dirty="0">
                <a:solidFill>
                  <a:srgbClr val="2C363A"/>
                </a:solidFill>
                <a:latin typeface="Calibri" panose="020F0502020204030204" pitchFamily="34" charset="0"/>
              </a:rPr>
              <a:t> </a:t>
            </a:r>
            <a:r>
              <a:rPr lang="en-US" sz="2400" dirty="0">
                <a:solidFill>
                  <a:srgbClr val="2C363A"/>
                </a:solidFill>
                <a:latin typeface="Calibri" panose="020F0502020204030204" pitchFamily="34" charset="0"/>
              </a:rPr>
              <a:t>the instructions to work.</a:t>
            </a:r>
            <a:endParaRPr lang="sl-SI" sz="2400" dirty="0"/>
          </a:p>
        </p:txBody>
      </p:sp>
      <p:pic>
        <p:nvPicPr>
          <p:cNvPr id="4" name="Slika 3">
            <a:extLst>
              <a:ext uri="{FF2B5EF4-FFF2-40B4-BE49-F238E27FC236}">
                <a16:creationId xmlns:a16="http://schemas.microsoft.com/office/drawing/2014/main" id="{5C002865-5571-4A5A-8E53-C20C9C4A4A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17" y="2996952"/>
            <a:ext cx="2715766" cy="3621021"/>
          </a:xfrm>
          <a:prstGeom prst="rect">
            <a:avLst/>
          </a:prstGeom>
        </p:spPr>
      </p:pic>
      <p:pic>
        <p:nvPicPr>
          <p:cNvPr id="6" name="Slika 5">
            <a:extLst>
              <a:ext uri="{FF2B5EF4-FFF2-40B4-BE49-F238E27FC236}">
                <a16:creationId xmlns:a16="http://schemas.microsoft.com/office/drawing/2014/main" id="{D10BE457-05A7-46E7-834C-45CBD45D6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932" y="1700807"/>
            <a:ext cx="3027686" cy="4036915"/>
          </a:xfrm>
          <a:prstGeom prst="rect">
            <a:avLst/>
          </a:prstGeom>
        </p:spPr>
      </p:pic>
      <p:pic>
        <p:nvPicPr>
          <p:cNvPr id="8" name="Slika 7">
            <a:extLst>
              <a:ext uri="{FF2B5EF4-FFF2-40B4-BE49-F238E27FC236}">
                <a16:creationId xmlns:a16="http://schemas.microsoft.com/office/drawing/2014/main" id="{9CAACC54-09F6-4757-8231-85F16C9F9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2" y="1700808"/>
            <a:ext cx="3027686" cy="4036914"/>
          </a:xfrm>
          <a:prstGeom prst="rect">
            <a:avLst/>
          </a:prstGeom>
        </p:spPr>
      </p:pic>
    </p:spTree>
    <p:extLst>
      <p:ext uri="{BB962C8B-B14F-4D97-AF65-F5344CB8AC3E}">
        <p14:creationId xmlns:p14="http://schemas.microsoft.com/office/powerpoint/2010/main" val="119388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F791A36D-3E2F-47A5-B64D-DC94E4706996}"/>
              </a:ext>
            </a:extLst>
          </p:cNvPr>
          <p:cNvSpPr/>
          <p:nvPr/>
        </p:nvSpPr>
        <p:spPr>
          <a:xfrm>
            <a:off x="683568" y="332656"/>
            <a:ext cx="7848872" cy="1938992"/>
          </a:xfrm>
          <a:prstGeom prst="rect">
            <a:avLst/>
          </a:prstGeom>
        </p:spPr>
        <p:txBody>
          <a:bodyPr wrap="square">
            <a:spAutoFit/>
          </a:bodyPr>
          <a:lstStyle/>
          <a:p>
            <a:pPr algn="just"/>
            <a:r>
              <a:rPr lang="en-US" sz="2400" dirty="0">
                <a:solidFill>
                  <a:srgbClr val="2C363A"/>
                </a:solidFill>
                <a:latin typeface="Calibri" panose="020F0502020204030204" pitchFamily="34" charset="0"/>
              </a:rPr>
              <a:t>Each group thoroughly studied the  animals  which  we could notice with our eyes. Later we studied all the  animals   with the </a:t>
            </a:r>
            <a:r>
              <a:rPr lang="en-US" sz="2400" dirty="0" err="1">
                <a:solidFill>
                  <a:srgbClr val="2C363A"/>
                </a:solidFill>
                <a:latin typeface="Calibri" panose="020F0502020204030204" pitchFamily="34" charset="0"/>
              </a:rPr>
              <a:t>magnyfing</a:t>
            </a:r>
            <a:r>
              <a:rPr lang="en-US" sz="2400" dirty="0">
                <a:solidFill>
                  <a:srgbClr val="2C363A"/>
                </a:solidFill>
                <a:latin typeface="Calibri" panose="020F0502020204030204" pitchFamily="34" charset="0"/>
              </a:rPr>
              <a:t> glass and with the microscope. We determined the species of the animals.</a:t>
            </a:r>
          </a:p>
          <a:p>
            <a:r>
              <a:rPr lang="en-US" sz="2400" dirty="0">
                <a:solidFill>
                  <a:srgbClr val="2C363A"/>
                </a:solidFill>
                <a:latin typeface="Calibri" panose="020F0502020204030204" pitchFamily="34" charset="0"/>
              </a:rPr>
              <a:t> </a:t>
            </a:r>
          </a:p>
        </p:txBody>
      </p:sp>
      <p:pic>
        <p:nvPicPr>
          <p:cNvPr id="5" name="Slika 4">
            <a:extLst>
              <a:ext uri="{FF2B5EF4-FFF2-40B4-BE49-F238E27FC236}">
                <a16:creationId xmlns:a16="http://schemas.microsoft.com/office/drawing/2014/main" id="{E8F97C75-949C-413E-BBF0-7869C0F33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4297" y="2524479"/>
            <a:ext cx="4285117" cy="3213838"/>
          </a:xfrm>
          <a:prstGeom prst="rect">
            <a:avLst/>
          </a:prstGeom>
        </p:spPr>
      </p:pic>
      <p:pic>
        <p:nvPicPr>
          <p:cNvPr id="7" name="Slika 6">
            <a:extLst>
              <a:ext uri="{FF2B5EF4-FFF2-40B4-BE49-F238E27FC236}">
                <a16:creationId xmlns:a16="http://schemas.microsoft.com/office/drawing/2014/main" id="{AB05C34D-7A35-4307-81C4-82167740A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68408" y="2543952"/>
            <a:ext cx="4285117" cy="3213838"/>
          </a:xfrm>
          <a:prstGeom prst="rect">
            <a:avLst/>
          </a:prstGeom>
        </p:spPr>
      </p:pic>
    </p:spTree>
    <p:extLst>
      <p:ext uri="{BB962C8B-B14F-4D97-AF65-F5344CB8AC3E}">
        <p14:creationId xmlns:p14="http://schemas.microsoft.com/office/powerpoint/2010/main" val="75612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1EAEABF4-A93A-491A-B118-F4A3D1FCC981}"/>
              </a:ext>
            </a:extLst>
          </p:cNvPr>
          <p:cNvSpPr/>
          <p:nvPr/>
        </p:nvSpPr>
        <p:spPr>
          <a:xfrm>
            <a:off x="107504" y="5301208"/>
            <a:ext cx="8640960" cy="1200329"/>
          </a:xfrm>
          <a:prstGeom prst="rect">
            <a:avLst/>
          </a:prstGeom>
        </p:spPr>
        <p:txBody>
          <a:bodyPr wrap="square">
            <a:spAutoFit/>
          </a:bodyPr>
          <a:lstStyle/>
          <a:p>
            <a:pPr algn="just"/>
            <a:r>
              <a:rPr lang="en-US" sz="2400" dirty="0">
                <a:solidFill>
                  <a:srgbClr val="2C363A"/>
                </a:solidFill>
                <a:latin typeface="Calibri" panose="020F0502020204030204" pitchFamily="34" charset="0"/>
              </a:rPr>
              <a:t>In the composter we found earthworms,  snails, wet worms,  little iron snakes and some other worms.  We were surprised by the number of the animals found.</a:t>
            </a:r>
          </a:p>
        </p:txBody>
      </p:sp>
      <p:pic>
        <p:nvPicPr>
          <p:cNvPr id="4" name="Slika 3">
            <a:extLst>
              <a:ext uri="{FF2B5EF4-FFF2-40B4-BE49-F238E27FC236}">
                <a16:creationId xmlns:a16="http://schemas.microsoft.com/office/drawing/2014/main" id="{9DC5EEDE-E4AD-42A4-BEFF-7565547AD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60648"/>
            <a:ext cx="5940152" cy="4455114"/>
          </a:xfrm>
          <a:prstGeom prst="rect">
            <a:avLst/>
          </a:prstGeom>
        </p:spPr>
      </p:pic>
    </p:spTree>
    <p:extLst>
      <p:ext uri="{BB962C8B-B14F-4D97-AF65-F5344CB8AC3E}">
        <p14:creationId xmlns:p14="http://schemas.microsoft.com/office/powerpoint/2010/main" val="187493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A17F900-1467-4894-955C-32239177E0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451718"/>
            <a:ext cx="4092133" cy="3069100"/>
          </a:xfrm>
          <a:prstGeom prst="rect">
            <a:avLst/>
          </a:prstGeom>
        </p:spPr>
      </p:pic>
      <p:pic>
        <p:nvPicPr>
          <p:cNvPr id="5" name="Slika 4">
            <a:extLst>
              <a:ext uri="{FF2B5EF4-FFF2-40B4-BE49-F238E27FC236}">
                <a16:creationId xmlns:a16="http://schemas.microsoft.com/office/drawing/2014/main" id="{57A01856-01AA-4E60-AD61-0CC4182FE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94725"/>
            <a:ext cx="4092133" cy="3069100"/>
          </a:xfrm>
          <a:prstGeom prst="rect">
            <a:avLst/>
          </a:prstGeom>
        </p:spPr>
      </p:pic>
      <p:pic>
        <p:nvPicPr>
          <p:cNvPr id="7" name="Slika 6">
            <a:extLst>
              <a:ext uri="{FF2B5EF4-FFF2-40B4-BE49-F238E27FC236}">
                <a16:creationId xmlns:a16="http://schemas.microsoft.com/office/drawing/2014/main" id="{E7119FF6-4FF0-401A-97F1-A90CBD6065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37" y="188640"/>
            <a:ext cx="4092133" cy="3069100"/>
          </a:xfrm>
          <a:prstGeom prst="rect">
            <a:avLst/>
          </a:prstGeom>
        </p:spPr>
      </p:pic>
    </p:spTree>
    <p:extLst>
      <p:ext uri="{BB962C8B-B14F-4D97-AF65-F5344CB8AC3E}">
        <p14:creationId xmlns:p14="http://schemas.microsoft.com/office/powerpoint/2010/main" val="327674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3C64EB9-5E09-49AA-A2CD-7F69EF6727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285" y="3501008"/>
            <a:ext cx="3960440" cy="2970330"/>
          </a:xfrm>
          <a:prstGeom prst="rect">
            <a:avLst/>
          </a:prstGeom>
        </p:spPr>
      </p:pic>
      <p:pic>
        <p:nvPicPr>
          <p:cNvPr id="5" name="Slika 4">
            <a:extLst>
              <a:ext uri="{FF2B5EF4-FFF2-40B4-BE49-F238E27FC236}">
                <a16:creationId xmlns:a16="http://schemas.microsoft.com/office/drawing/2014/main" id="{1338A6C8-3EC3-4305-8A9F-AAFB678E1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249" y="260648"/>
            <a:ext cx="3960440" cy="2970330"/>
          </a:xfrm>
          <a:prstGeom prst="rect">
            <a:avLst/>
          </a:prstGeom>
        </p:spPr>
      </p:pic>
      <p:pic>
        <p:nvPicPr>
          <p:cNvPr id="7" name="Slika 6">
            <a:extLst>
              <a:ext uri="{FF2B5EF4-FFF2-40B4-BE49-F238E27FC236}">
                <a16:creationId xmlns:a16="http://schemas.microsoft.com/office/drawing/2014/main" id="{2F63DE38-99BA-49C8-8AE6-CD1DD9612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4535" y="1394775"/>
            <a:ext cx="5040560" cy="3780419"/>
          </a:xfrm>
          <a:prstGeom prst="rect">
            <a:avLst/>
          </a:prstGeom>
        </p:spPr>
      </p:pic>
    </p:spTree>
    <p:extLst>
      <p:ext uri="{BB962C8B-B14F-4D97-AF65-F5344CB8AC3E}">
        <p14:creationId xmlns:p14="http://schemas.microsoft.com/office/powerpoint/2010/main" val="169523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E32B0359-2923-4AA6-927C-A221C1386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908" y="2780928"/>
            <a:ext cx="2841780" cy="3789040"/>
          </a:xfrm>
          <a:prstGeom prst="rect">
            <a:avLst/>
          </a:prstGeom>
        </p:spPr>
      </p:pic>
      <p:pic>
        <p:nvPicPr>
          <p:cNvPr id="7" name="Slika 6">
            <a:extLst>
              <a:ext uri="{FF2B5EF4-FFF2-40B4-BE49-F238E27FC236}">
                <a16:creationId xmlns:a16="http://schemas.microsoft.com/office/drawing/2014/main" id="{FFEF8C8D-9D6B-45E9-AEE1-C5E9525DF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12" y="188640"/>
            <a:ext cx="2841780" cy="3789040"/>
          </a:xfrm>
          <a:prstGeom prst="rect">
            <a:avLst/>
          </a:prstGeom>
        </p:spPr>
      </p:pic>
      <p:pic>
        <p:nvPicPr>
          <p:cNvPr id="9" name="Slika 8">
            <a:extLst>
              <a:ext uri="{FF2B5EF4-FFF2-40B4-BE49-F238E27FC236}">
                <a16:creationId xmlns:a16="http://schemas.microsoft.com/office/drawing/2014/main" id="{9EA8B61B-33DC-46E1-A11C-7C661BACC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105" y="1474473"/>
            <a:ext cx="2931790" cy="3909053"/>
          </a:xfrm>
          <a:prstGeom prst="rect">
            <a:avLst/>
          </a:prstGeom>
        </p:spPr>
      </p:pic>
    </p:spTree>
    <p:extLst>
      <p:ext uri="{BB962C8B-B14F-4D97-AF65-F5344CB8AC3E}">
        <p14:creationId xmlns:p14="http://schemas.microsoft.com/office/powerpoint/2010/main" val="126962016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182</Words>
  <Application>Microsoft Office PowerPoint</Application>
  <PresentationFormat>Diaprojekcija na zaslonu (4:3)</PresentationFormat>
  <Paragraphs>7</Paragraphs>
  <Slides>8</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8</vt:i4>
      </vt:variant>
    </vt:vector>
  </HeadingPairs>
  <TitlesOfParts>
    <vt:vector size="11" baseType="lpstr">
      <vt:lpstr>Arial</vt:lpstr>
      <vt:lpstr>Calibri</vt:lpstr>
      <vt:lpstr>Officeova tema</vt:lpstr>
      <vt:lpstr>Analysing compost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compost</dc:title>
  <dc:creator>kabinet91</dc:creator>
  <cp:lastModifiedBy>Skrbnik</cp:lastModifiedBy>
  <cp:revision>2</cp:revision>
  <dcterms:created xsi:type="dcterms:W3CDTF">2022-01-10T09:26:12Z</dcterms:created>
  <dcterms:modified xsi:type="dcterms:W3CDTF">2022-01-10T09:43:22Z</dcterms:modified>
</cp:coreProperties>
</file>