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257" r:id="rId2"/>
    <p:sldId id="269" r:id="rId3"/>
    <p:sldId id="261" r:id="rId4"/>
    <p:sldId id="268" r:id="rId5"/>
    <p:sldId id="282" r:id="rId6"/>
    <p:sldId id="278" r:id="rId7"/>
  </p:sldIdLst>
  <p:sldSz cx="12188825" cy="6858000"/>
  <p:notesSz cx="6858000" cy="9144000"/>
  <p:custDataLst>
    <p:tags r:id="rId1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12" pos="383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howGuides="1">
      <p:cViewPr varScale="1">
        <p:scale>
          <a:sx n="89" d="100"/>
          <a:sy n="89" d="100"/>
        </p:scale>
        <p:origin x="466" y="72"/>
      </p:cViewPr>
      <p:guideLst>
        <p:guide orient="horz" pos="2160"/>
        <p:guide pos="3839"/>
      </p:guideLst>
    </p:cSldViewPr>
  </p:slideViewPr>
  <p:notesTextViewPr>
    <p:cViewPr>
      <p:scale>
        <a:sx n="1" d="1"/>
        <a:sy n="1" d="1"/>
      </p:scale>
      <p:origin x="0" y="0"/>
    </p:cViewPr>
  </p:notesTextViewPr>
  <p:notesViewPr>
    <p:cSldViewPr showGuides="1">
      <p:cViewPr varScale="1">
        <p:scale>
          <a:sx n="65" d="100"/>
          <a:sy n="65" d="100"/>
        </p:scale>
        <p:origin x="2796"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16D341-6D40-498C-B355-1A6B10FB4029}" type="datetimeFigureOut">
              <a:rPr lang="en-US"/>
              <a:t>7/9/2020</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386A95-D0A4-44B9-98DA-3665758D8262}" type="slidenum">
              <a:rPr/>
              <a:t>‹#›</a:t>
            </a:fld>
            <a:endParaRPr/>
          </a:p>
        </p:txBody>
      </p:sp>
    </p:spTree>
    <p:extLst>
      <p:ext uri="{BB962C8B-B14F-4D97-AF65-F5344CB8AC3E}">
        <p14:creationId xmlns:p14="http://schemas.microsoft.com/office/powerpoint/2010/main" val="3469847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5E7497-3723-4859-BCC5-41DA474F1359}" type="datetimeFigureOut">
              <a:rPr lang="en-US"/>
              <a:t>7/9/2020</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3821A9-1C31-4760-BDBC-9A0BA471B1B7}" type="slidenum">
              <a:rPr/>
              <a:t>‹#›</a:t>
            </a:fld>
            <a:endParaRPr/>
          </a:p>
        </p:txBody>
      </p:sp>
    </p:spTree>
    <p:extLst>
      <p:ext uri="{BB962C8B-B14F-4D97-AF65-F5344CB8AC3E}">
        <p14:creationId xmlns:p14="http://schemas.microsoft.com/office/powerpoint/2010/main" val="3322161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To replace a picture, just select and delete it. Then use the Insert Picture icon to replace it with one of your own!</a:t>
            </a:r>
          </a:p>
        </p:txBody>
      </p:sp>
      <p:sp>
        <p:nvSpPr>
          <p:cNvPr id="4" name="Slide Number Placeholder 3"/>
          <p:cNvSpPr>
            <a:spLocks noGrp="1"/>
          </p:cNvSpPr>
          <p:nvPr>
            <p:ph type="sldNum" sz="quarter" idx="10"/>
          </p:nvPr>
        </p:nvSpPr>
        <p:spPr/>
        <p:txBody>
          <a:bodyPr/>
          <a:lstStyle/>
          <a:p>
            <a:fld id="{FC3821A9-1C31-4760-BDBC-9A0BA471B1B7}" type="slidenum">
              <a:rPr lang="en-US" smtClean="0"/>
              <a:t>1</a:t>
            </a:fld>
            <a:endParaRPr lang="en-US"/>
          </a:p>
        </p:txBody>
      </p:sp>
    </p:spTree>
    <p:extLst>
      <p:ext uri="{BB962C8B-B14F-4D97-AF65-F5344CB8AC3E}">
        <p14:creationId xmlns:p14="http://schemas.microsoft.com/office/powerpoint/2010/main" val="430022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2</a:t>
            </a:fld>
            <a:endParaRPr lang="en-US"/>
          </a:p>
        </p:txBody>
      </p:sp>
    </p:spTree>
    <p:extLst>
      <p:ext uri="{BB962C8B-B14F-4D97-AF65-F5344CB8AC3E}">
        <p14:creationId xmlns:p14="http://schemas.microsoft.com/office/powerpoint/2010/main" val="3903279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2" y="1643064"/>
            <a:ext cx="9144002" cy="2928936"/>
          </a:xfrm>
        </p:spPr>
        <p:txBody>
          <a:bodyPr>
            <a:noAutofit/>
          </a:bodyPr>
          <a:lstStyle>
            <a:lvl1pPr algn="ctr">
              <a:lnSpc>
                <a:spcPct val="80000"/>
              </a:lnSpc>
              <a:defRPr sz="5600">
                <a:solidFill>
                  <a:schemeClr val="tx1">
                    <a:lumMod val="75000"/>
                    <a:lumOff val="25000"/>
                  </a:schemeClr>
                </a:solidFill>
              </a:defRPr>
            </a:lvl1pPr>
          </a:lstStyle>
          <a:p>
            <a:r>
              <a:rPr lang="en-US" smtClean="0"/>
              <a:t>Click to edit Master title style</a:t>
            </a:r>
            <a:endParaRPr/>
          </a:p>
        </p:txBody>
      </p:sp>
      <p:sp>
        <p:nvSpPr>
          <p:cNvPr id="3" name="Subtitle 2"/>
          <p:cNvSpPr>
            <a:spLocks noGrp="1"/>
          </p:cNvSpPr>
          <p:nvPr>
            <p:ph type="subTitle" idx="1"/>
          </p:nvPr>
        </p:nvSpPr>
        <p:spPr>
          <a:xfrm>
            <a:off x="1522413" y="4572000"/>
            <a:ext cx="9144000" cy="1066799"/>
          </a:xfrm>
        </p:spPr>
        <p:txBody>
          <a:bodyPr>
            <a:normAutofit/>
          </a:bodyPr>
          <a:lstStyle>
            <a:lvl1pPr marL="0" indent="0" algn="ctr">
              <a:spcBef>
                <a:spcPts val="0"/>
              </a:spcBef>
              <a:buNone/>
              <a:defRPr sz="2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A753D76A-AFCE-4D96-B917-CBEF96F7D1EB}" type="datetimeFigureOut">
              <a:rPr lang="en-US"/>
              <a:t>7/9/2020</a:t>
            </a:fld>
            <a:endParaRPr/>
          </a:p>
        </p:txBody>
      </p:sp>
      <p:sp>
        <p:nvSpPr>
          <p:cNvPr id="6" name="Slide Number Placeholder 5"/>
          <p:cNvSpPr>
            <a:spLocks noGrp="1"/>
          </p:cNvSpPr>
          <p:nvPr>
            <p:ph type="sldNum" sz="quarter" idx="12"/>
          </p:nvPr>
        </p:nvSpPr>
        <p:spPr/>
        <p:txBody>
          <a:bodyPr/>
          <a:lstStyle/>
          <a:p>
            <a:fld id="{F25A965E-3C11-4F28-82DC-E30D63FAC43C}" type="slidenum">
              <a:rPr/>
              <a:t>‹#›</a:t>
            </a:fld>
            <a:endParaRPr/>
          </a:p>
        </p:txBody>
      </p:sp>
    </p:spTree>
    <p:extLst>
      <p:ext uri="{BB962C8B-B14F-4D97-AF65-F5344CB8AC3E}">
        <p14:creationId xmlns:p14="http://schemas.microsoft.com/office/powerpoint/2010/main" val="992594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A753D76A-AFCE-4D96-B917-CBEF96F7D1EB}" type="datetimeFigureOut">
              <a:rPr lang="en-US"/>
              <a:t>7/9/2020</a:t>
            </a:fld>
            <a:endParaRPr/>
          </a:p>
        </p:txBody>
      </p:sp>
      <p:sp>
        <p:nvSpPr>
          <p:cNvPr id="4" name="Slide Number Placeholder 3"/>
          <p:cNvSpPr>
            <a:spLocks noGrp="1"/>
          </p:cNvSpPr>
          <p:nvPr>
            <p:ph type="sldNum" sz="quarter" idx="12"/>
          </p:nvPr>
        </p:nvSpPr>
        <p:spPr/>
        <p:txBody>
          <a:bodyPr/>
          <a:lstStyle/>
          <a:p>
            <a:fld id="{F25A965E-3C11-4F28-82DC-E30D63FAC43C}" type="slidenum">
              <a:rPr/>
              <a:t>‹#›</a:t>
            </a:fld>
            <a:endParaRPr/>
          </a:p>
        </p:txBody>
      </p:sp>
    </p:spTree>
    <p:extLst>
      <p:ext uri="{BB962C8B-B14F-4D97-AF65-F5344CB8AC3E}">
        <p14:creationId xmlns:p14="http://schemas.microsoft.com/office/powerpoint/2010/main" val="3543250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23212" y="1462088"/>
            <a:ext cx="3124201" cy="1966912"/>
          </a:xfrm>
        </p:spPr>
        <p:txBody>
          <a:bodyPr anchor="b">
            <a:normAutofit/>
          </a:bodyP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1141413" y="685800"/>
            <a:ext cx="647700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923211" y="3429000"/>
            <a:ext cx="3124201" cy="182880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A753D76A-AFCE-4D96-B917-CBEF96F7D1EB}" type="datetimeFigureOut">
              <a:rPr lang="en-US"/>
              <a:t>7/9/2020</a:t>
            </a:fld>
            <a:endParaRPr/>
          </a:p>
        </p:txBody>
      </p:sp>
      <p:sp>
        <p:nvSpPr>
          <p:cNvPr id="7" name="Slide Number Placeholder 6"/>
          <p:cNvSpPr>
            <a:spLocks noGrp="1"/>
          </p:cNvSpPr>
          <p:nvPr>
            <p:ph type="sldNum" sz="quarter" idx="12"/>
          </p:nvPr>
        </p:nvSpPr>
        <p:spPr/>
        <p:txBody>
          <a:bodyPr/>
          <a:lstStyle/>
          <a:p>
            <a:fld id="{F25A965E-3C11-4F28-82DC-E30D63FAC43C}" type="slidenum">
              <a:rPr/>
              <a:t>‹#›</a:t>
            </a:fld>
            <a:endParaRPr/>
          </a:p>
        </p:txBody>
      </p:sp>
    </p:spTree>
    <p:extLst>
      <p:ext uri="{BB962C8B-B14F-4D97-AF65-F5344CB8AC3E}">
        <p14:creationId xmlns:p14="http://schemas.microsoft.com/office/powerpoint/2010/main" val="706392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0" name="Rectangle 9"/>
          <p:cNvSpPr/>
          <p:nvPr/>
        </p:nvSpPr>
        <p:spPr bwMode="gray">
          <a:xfrm>
            <a:off x="7313612" y="0"/>
            <a:ext cx="4191002" cy="6858000"/>
          </a:xfrm>
          <a:prstGeom prst="rect">
            <a:avLst/>
          </a:prstGeom>
          <a:solidFill>
            <a:schemeClr val="bg1"/>
          </a:solidFill>
          <a:ln w="1524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1" name="Straight Connector 10"/>
          <p:cNvCxnSpPr/>
          <p:nvPr/>
        </p:nvCxnSpPr>
        <p:spPr>
          <a:xfrm>
            <a:off x="7466012"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cxnSp>
        <p:nvCxnSpPr>
          <p:cNvPr id="9" name="Straight Connector 8"/>
          <p:cNvCxnSpPr/>
          <p:nvPr/>
        </p:nvCxnSpPr>
        <p:spPr>
          <a:xfrm>
            <a:off x="11352212"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sp>
        <p:nvSpPr>
          <p:cNvPr id="2" name="Title 1"/>
          <p:cNvSpPr>
            <a:spLocks noGrp="1"/>
          </p:cNvSpPr>
          <p:nvPr>
            <p:ph type="title"/>
          </p:nvPr>
        </p:nvSpPr>
        <p:spPr>
          <a:xfrm>
            <a:off x="7923212" y="1643063"/>
            <a:ext cx="3124201" cy="2776537"/>
          </a:xfrm>
        </p:spPr>
        <p:txBody>
          <a:bodyPr anchor="b">
            <a:normAutofit/>
          </a:bodyPr>
          <a:lstStyle>
            <a:lvl1pPr algn="l">
              <a:defRPr sz="3600" b="0"/>
            </a:lvl1pPr>
          </a:lstStyle>
          <a:p>
            <a:r>
              <a:rPr lang="en-US" smtClean="0"/>
              <a:t>Click to edit Master title style</a:t>
            </a:r>
            <a:endParaRPr/>
          </a:p>
        </p:txBody>
      </p:sp>
      <p:sp>
        <p:nvSpPr>
          <p:cNvPr id="15" name="Rectangle 14"/>
          <p:cNvSpPr/>
          <p:nvPr/>
        </p:nvSpPr>
        <p:spPr bwMode="gray">
          <a:xfrm rot="120000">
            <a:off x="654916" y="532501"/>
            <a:ext cx="6103614" cy="5715899"/>
          </a:xfrm>
          <a:prstGeom prst="rect">
            <a:avLst/>
          </a:prstGeom>
          <a:solidFill>
            <a:schemeClr val="bg1"/>
          </a:solidFill>
          <a:ln w="190500">
            <a:noFill/>
            <a:miter lim="800000"/>
          </a:ln>
          <a:effectLst>
            <a:outerShdw blurRad="88900" algn="ctr" rotWithShape="0">
              <a:schemeClr val="accent1">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Picture Placeholder 2" descr="An empty placeholder to add an image. Click on the placeholder and select the image that you wish to add."/>
          <p:cNvSpPr>
            <a:spLocks noGrp="1"/>
          </p:cNvSpPr>
          <p:nvPr>
            <p:ph type="pic" idx="1"/>
          </p:nvPr>
        </p:nvSpPr>
        <p:spPr bwMode="gray">
          <a:xfrm>
            <a:off x="745586" y="609600"/>
            <a:ext cx="5914664" cy="5562600"/>
          </a:xfrm>
          <a:solidFill>
            <a:srgbClr val="FFFFFF">
              <a:shade val="85000"/>
            </a:srgbClr>
          </a:solidFill>
          <a:ln w="152400" cap="flat" cmpd="sng">
            <a:solidFill>
              <a:srgbClr val="FFFFFF"/>
            </a:solidFill>
            <a:miter lim="800000"/>
          </a:ln>
          <a:effectLst>
            <a:outerShdw blurRad="88900" sx="101000" sy="101000" algn="tl" rotWithShape="0">
              <a:schemeClr val="accent1">
                <a:lumMod val="50000"/>
                <a:alpha val="15000"/>
              </a:schemeClr>
            </a:outerShdw>
          </a:effectLst>
          <a:scene3d>
            <a:camera prst="orthographicFront"/>
            <a:lightRig rig="twoPt" dir="t">
              <a:rot lat="0" lon="0" rev="7200000"/>
            </a:lightRig>
          </a:scene3d>
          <a:sp3d prstMaterial="matte">
            <a:bevelT w="25400" h="19050"/>
            <a:contourClr>
              <a:srgbClr val="FFFFFF"/>
            </a:contourClr>
          </a:sp3d>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923212" y="4423913"/>
            <a:ext cx="3124201" cy="1748287"/>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Footer Placeholder 12"/>
          <p:cNvSpPr>
            <a:spLocks noGrp="1"/>
          </p:cNvSpPr>
          <p:nvPr>
            <p:ph type="ftr" sz="quarter" idx="11"/>
          </p:nvPr>
        </p:nvSpPr>
        <p:spPr/>
        <p:txBody>
          <a:bodyPr/>
          <a:lstStyle/>
          <a:p>
            <a:endParaRPr/>
          </a:p>
        </p:txBody>
      </p:sp>
      <p:sp>
        <p:nvSpPr>
          <p:cNvPr id="12" name="Date Placeholder 11"/>
          <p:cNvSpPr>
            <a:spLocks noGrp="1"/>
          </p:cNvSpPr>
          <p:nvPr>
            <p:ph type="dt" sz="half" idx="10"/>
          </p:nvPr>
        </p:nvSpPr>
        <p:spPr/>
        <p:txBody>
          <a:bodyPr/>
          <a:lstStyle/>
          <a:p>
            <a:fld id="{A753D76A-AFCE-4D96-B917-CBEF96F7D1EB}" type="datetimeFigureOut">
              <a:rPr lang="en-US"/>
              <a:pPr/>
              <a:t>7/9/2020</a:t>
            </a:fld>
            <a:endParaRPr/>
          </a:p>
        </p:txBody>
      </p:sp>
      <p:sp>
        <p:nvSpPr>
          <p:cNvPr id="14" name="Slide Number Placeholder 13"/>
          <p:cNvSpPr>
            <a:spLocks noGrp="1"/>
          </p:cNvSpPr>
          <p:nvPr>
            <p:ph type="sldNum" sz="quarter" idx="12"/>
          </p:nvPr>
        </p:nvSpPr>
        <p:spPr/>
        <p:txBody>
          <a:bodyPr/>
          <a:lstStyle/>
          <a:p>
            <a:fld id="{F25A965E-3C11-4F28-82DC-E30D63FAC43C}" type="slidenum">
              <a:rPr/>
              <a:pPr/>
              <a:t>‹#›</a:t>
            </a:fld>
            <a:endParaRPr/>
          </a:p>
        </p:txBody>
      </p:sp>
    </p:spTree>
    <p:extLst>
      <p:ext uri="{BB962C8B-B14F-4D97-AF65-F5344CB8AC3E}">
        <p14:creationId xmlns:p14="http://schemas.microsoft.com/office/powerpoint/2010/main" val="2955473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A753D76A-AFCE-4D96-B917-CBEF96F7D1EB}" type="datetimeFigureOut">
              <a:rPr lang="en-US"/>
              <a:t>7/9/2020</a:t>
            </a:fld>
            <a:endParaRPr/>
          </a:p>
        </p:txBody>
      </p:sp>
      <p:sp>
        <p:nvSpPr>
          <p:cNvPr id="6" name="Slide Number Placeholder 5"/>
          <p:cNvSpPr>
            <a:spLocks noGrp="1"/>
          </p:cNvSpPr>
          <p:nvPr>
            <p:ph type="sldNum" sz="quarter" idx="12"/>
          </p:nvPr>
        </p:nvSpPr>
        <p:spPr/>
        <p:txBody>
          <a:bodyPr/>
          <a:lstStyle/>
          <a:p>
            <a:fld id="{F25A965E-3C11-4F28-82DC-E30D63FAC43C}" type="slidenum">
              <a:rPr/>
              <a:t>‹#›</a:t>
            </a:fld>
            <a:endParaRPr/>
          </a:p>
        </p:txBody>
      </p:sp>
    </p:spTree>
    <p:extLst>
      <p:ext uri="{BB962C8B-B14F-4D97-AF65-F5344CB8AC3E}">
        <p14:creationId xmlns:p14="http://schemas.microsoft.com/office/powerpoint/2010/main" val="3034875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18612" y="685801"/>
            <a:ext cx="1828801"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41413" y="685800"/>
            <a:ext cx="7924799"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A753D76A-AFCE-4D96-B917-CBEF96F7D1EB}" type="datetimeFigureOut">
              <a:rPr lang="en-US"/>
              <a:t>7/9/2020</a:t>
            </a:fld>
            <a:endParaRPr/>
          </a:p>
        </p:txBody>
      </p:sp>
      <p:sp>
        <p:nvSpPr>
          <p:cNvPr id="6" name="Slide Number Placeholder 5"/>
          <p:cNvSpPr>
            <a:spLocks noGrp="1"/>
          </p:cNvSpPr>
          <p:nvPr>
            <p:ph type="sldNum" sz="quarter" idx="12"/>
          </p:nvPr>
        </p:nvSpPr>
        <p:spPr/>
        <p:txBody>
          <a:bodyPr/>
          <a:lstStyle/>
          <a:p>
            <a:fld id="{F25A965E-3C11-4F28-82DC-E30D63FAC43C}" type="slidenum">
              <a:rPr/>
              <a:t>‹#›</a:t>
            </a:fld>
            <a:endParaRPr/>
          </a:p>
        </p:txBody>
      </p:sp>
    </p:spTree>
    <p:extLst>
      <p:ext uri="{BB962C8B-B14F-4D97-AF65-F5344CB8AC3E}">
        <p14:creationId xmlns:p14="http://schemas.microsoft.com/office/powerpoint/2010/main" val="1213227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with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1522412" y="4843464"/>
            <a:ext cx="9144002" cy="947736"/>
          </a:xfrm>
        </p:spPr>
        <p:txBody>
          <a:bodyPr>
            <a:normAutofit/>
          </a:bodyPr>
          <a:lstStyle>
            <a:lvl1pPr algn="ctr">
              <a:lnSpc>
                <a:spcPct val="80000"/>
              </a:lnSpc>
              <a:defRPr sz="5600">
                <a:solidFill>
                  <a:schemeClr val="tx1">
                    <a:lumMod val="75000"/>
                    <a:lumOff val="25000"/>
                  </a:schemeClr>
                </a:solidFill>
              </a:defRPr>
            </a:lvl1pPr>
          </a:lstStyle>
          <a:p>
            <a:r>
              <a:rPr lang="en-US" smtClean="0"/>
              <a:t>Click to edit Master title style</a:t>
            </a:r>
            <a:endParaRPr dirty="0"/>
          </a:p>
        </p:txBody>
      </p:sp>
      <p:sp>
        <p:nvSpPr>
          <p:cNvPr id="3" name="Subtitle 2"/>
          <p:cNvSpPr>
            <a:spLocks noGrp="1"/>
          </p:cNvSpPr>
          <p:nvPr>
            <p:ph type="subTitle" idx="1"/>
          </p:nvPr>
        </p:nvSpPr>
        <p:spPr>
          <a:xfrm>
            <a:off x="1522413" y="5791200"/>
            <a:ext cx="9144000" cy="457200"/>
          </a:xfrm>
        </p:spPr>
        <p:txBody>
          <a:bodyPr wrap="square">
            <a:normAutofit/>
          </a:bodyPr>
          <a:lstStyle>
            <a:lvl1pPr marL="0" indent="0" algn="ctr">
              <a:spcBef>
                <a:spcPts val="0"/>
              </a:spcBef>
              <a:buNone/>
              <a:defRPr sz="2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8" name="Rectangle 7"/>
          <p:cNvSpPr/>
          <p:nvPr/>
        </p:nvSpPr>
        <p:spPr bwMode="gray">
          <a:xfrm rot="185582">
            <a:off x="1414576" y="762623"/>
            <a:ext cx="2947013" cy="3684469"/>
          </a:xfrm>
          <a:prstGeom prst="rect">
            <a:avLst/>
          </a:prstGeom>
          <a:solidFill>
            <a:schemeClr val="bg1"/>
          </a:solidFill>
          <a:ln w="1905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Picture Placeholder 10" descr="An empty placeholder to add an image. Click on the placeholder and select the image that you wish to add."/>
          <p:cNvSpPr>
            <a:spLocks noGrp="1"/>
          </p:cNvSpPr>
          <p:nvPr>
            <p:ph type="pic" sz="quarter" idx="13"/>
          </p:nvPr>
        </p:nvSpPr>
        <p:spPr bwMode="gray">
          <a:xfrm>
            <a:off x="1634550" y="917753"/>
            <a:ext cx="2592388" cy="3314700"/>
          </a:xfrm>
          <a:solidFill>
            <a:schemeClr val="bg1">
              <a:lumMod val="95000"/>
            </a:schemeClr>
          </a:solidFill>
          <a:ln w="152400">
            <a:solidFill>
              <a:schemeClr val="bg1"/>
            </a:solidFill>
            <a:miter lim="800000"/>
          </a:ln>
          <a:effectLst>
            <a:outerShdw blurRad="88900" sx="101000" sy="101000" algn="tl" rotWithShape="0">
              <a:schemeClr val="accent1">
                <a:lumMod val="50000"/>
                <a:alpha val="15000"/>
              </a:schemeClr>
            </a:outerShdw>
          </a:effectLst>
        </p:spPr>
        <p:txBody>
          <a:bodyPr tIns="457200"/>
          <a:lstStyle>
            <a:lvl1pPr marL="45720" indent="0" algn="ctr">
              <a:buNone/>
              <a:defRPr/>
            </a:lvl1pPr>
          </a:lstStyle>
          <a:p>
            <a:r>
              <a:rPr lang="en-US" smtClean="0"/>
              <a:t>Click icon to add picture</a:t>
            </a:r>
            <a:endParaRPr/>
          </a:p>
        </p:txBody>
      </p:sp>
      <p:sp>
        <p:nvSpPr>
          <p:cNvPr id="7" name="Rectangle 6"/>
          <p:cNvSpPr/>
          <p:nvPr/>
        </p:nvSpPr>
        <p:spPr bwMode="gray">
          <a:xfrm rot="120000">
            <a:off x="4600738" y="740343"/>
            <a:ext cx="2947013" cy="3684469"/>
          </a:xfrm>
          <a:prstGeom prst="rect">
            <a:avLst/>
          </a:prstGeom>
          <a:solidFill>
            <a:schemeClr val="bg1"/>
          </a:solidFill>
          <a:ln w="1905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0" descr="An empty placeholder to add an image. Click on the placeholder and select the image that you wish to add."/>
          <p:cNvSpPr>
            <a:spLocks noGrp="1"/>
          </p:cNvSpPr>
          <p:nvPr>
            <p:ph type="pic" sz="quarter" idx="14"/>
          </p:nvPr>
        </p:nvSpPr>
        <p:spPr bwMode="gray">
          <a:xfrm>
            <a:off x="4787507" y="917753"/>
            <a:ext cx="2592388" cy="3314700"/>
          </a:xfrm>
          <a:solidFill>
            <a:schemeClr val="bg1">
              <a:lumMod val="95000"/>
            </a:schemeClr>
          </a:solidFill>
          <a:ln w="152400">
            <a:solidFill>
              <a:schemeClr val="bg1"/>
            </a:solidFill>
            <a:miter lim="800000"/>
          </a:ln>
          <a:effectLst>
            <a:outerShdw blurRad="88900" sx="101000" sy="101000" algn="tl" rotWithShape="0">
              <a:schemeClr val="accent1">
                <a:lumMod val="50000"/>
                <a:alpha val="15000"/>
              </a:schemeClr>
            </a:outerShdw>
          </a:effectLst>
        </p:spPr>
        <p:txBody>
          <a:bodyPr tIns="457200"/>
          <a:lstStyle>
            <a:lvl1pPr marL="45720" indent="0" algn="ctr">
              <a:buNone/>
              <a:defRPr/>
            </a:lvl1pPr>
          </a:lstStyle>
          <a:p>
            <a:r>
              <a:rPr lang="en-US" smtClean="0"/>
              <a:t>Click icon to add picture</a:t>
            </a:r>
            <a:endParaRPr/>
          </a:p>
        </p:txBody>
      </p:sp>
      <p:sp>
        <p:nvSpPr>
          <p:cNvPr id="9" name="Rectangle 8"/>
          <p:cNvSpPr/>
          <p:nvPr/>
        </p:nvSpPr>
        <p:spPr bwMode="gray">
          <a:xfrm rot="21480000">
            <a:off x="7775260" y="727477"/>
            <a:ext cx="2947013" cy="3684469"/>
          </a:xfrm>
          <a:prstGeom prst="rect">
            <a:avLst/>
          </a:prstGeom>
          <a:solidFill>
            <a:schemeClr val="bg1"/>
          </a:solidFill>
          <a:ln w="1905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0" descr="An empty placeholder to add an image. Click on the placeholder and select the image that you wish to add."/>
          <p:cNvSpPr>
            <a:spLocks noGrp="1"/>
          </p:cNvSpPr>
          <p:nvPr>
            <p:ph type="pic" sz="quarter" idx="15"/>
          </p:nvPr>
        </p:nvSpPr>
        <p:spPr bwMode="gray">
          <a:xfrm>
            <a:off x="7940463" y="917753"/>
            <a:ext cx="2592388" cy="3314701"/>
          </a:xfrm>
          <a:solidFill>
            <a:schemeClr val="bg1">
              <a:lumMod val="95000"/>
            </a:schemeClr>
          </a:solidFill>
          <a:ln w="152400">
            <a:solidFill>
              <a:schemeClr val="bg1"/>
            </a:solidFill>
            <a:miter lim="800000"/>
          </a:ln>
          <a:effectLst>
            <a:outerShdw blurRad="88900" sx="101000" sy="101000" algn="tl" rotWithShape="0">
              <a:schemeClr val="accent1">
                <a:lumMod val="50000"/>
                <a:alpha val="15000"/>
              </a:schemeClr>
            </a:outerShdw>
          </a:effectLst>
        </p:spPr>
        <p:txBody>
          <a:bodyPr tIns="457200"/>
          <a:lstStyle>
            <a:lvl1pPr marL="45720" indent="0" algn="ctr">
              <a:buNone/>
              <a:defRPr/>
            </a:lvl1pPr>
          </a:lstStyle>
          <a:p>
            <a:r>
              <a:rPr lang="en-US" smtClean="0"/>
              <a:t>Click icon to add picture</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A753D76A-AFCE-4D96-B917-CBEF96F7D1EB}" type="datetimeFigureOut">
              <a:rPr lang="en-US"/>
              <a:t>7/9/2020</a:t>
            </a:fld>
            <a:endParaRPr/>
          </a:p>
        </p:txBody>
      </p:sp>
      <p:sp>
        <p:nvSpPr>
          <p:cNvPr id="6" name="Slide Number Placeholder 5"/>
          <p:cNvSpPr>
            <a:spLocks noGrp="1"/>
          </p:cNvSpPr>
          <p:nvPr>
            <p:ph type="sldNum" sz="quarter" idx="12"/>
          </p:nvPr>
        </p:nvSpPr>
        <p:spPr/>
        <p:txBody>
          <a:bodyPr/>
          <a:lstStyle/>
          <a:p>
            <a:fld id="{F25A965E-3C11-4F28-82DC-E30D63FAC43C}" type="slidenum">
              <a:rPr/>
              <a:t>‹#›</a:t>
            </a:fld>
            <a:endParaRPr/>
          </a:p>
        </p:txBody>
      </p:sp>
    </p:spTree>
    <p:extLst>
      <p:ext uri="{BB962C8B-B14F-4D97-AF65-F5344CB8AC3E}">
        <p14:creationId xmlns:p14="http://schemas.microsoft.com/office/powerpoint/2010/main" val="311100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Alternate Title Slide with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4843464"/>
            <a:ext cx="9144002" cy="947736"/>
          </a:xfrm>
        </p:spPr>
        <p:txBody>
          <a:bodyPr>
            <a:normAutofit/>
          </a:bodyPr>
          <a:lstStyle>
            <a:lvl1pPr algn="ctr">
              <a:lnSpc>
                <a:spcPct val="80000"/>
              </a:lnSpc>
              <a:defRPr sz="5600">
                <a:solidFill>
                  <a:schemeClr val="tx1">
                    <a:lumMod val="75000"/>
                    <a:lumOff val="25000"/>
                  </a:schemeClr>
                </a:solidFill>
              </a:defRPr>
            </a:lvl1pPr>
          </a:lstStyle>
          <a:p>
            <a:r>
              <a:rPr lang="en-US" smtClean="0"/>
              <a:t>Click to edit Master title style</a:t>
            </a:r>
            <a:endParaRPr dirty="0"/>
          </a:p>
        </p:txBody>
      </p:sp>
      <p:sp>
        <p:nvSpPr>
          <p:cNvPr id="3" name="Subtitle 2"/>
          <p:cNvSpPr>
            <a:spLocks noGrp="1"/>
          </p:cNvSpPr>
          <p:nvPr>
            <p:ph type="subTitle" idx="1"/>
          </p:nvPr>
        </p:nvSpPr>
        <p:spPr>
          <a:xfrm>
            <a:off x="1522413" y="5791200"/>
            <a:ext cx="9144000" cy="457200"/>
          </a:xfrm>
        </p:spPr>
        <p:txBody>
          <a:bodyPr wrap="square">
            <a:normAutofit/>
          </a:bodyPr>
          <a:lstStyle>
            <a:lvl1pPr marL="0" indent="0" algn="ctr">
              <a:spcBef>
                <a:spcPts val="0"/>
              </a:spcBef>
              <a:buNone/>
              <a:defRPr sz="2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1853090" y="685800"/>
            <a:ext cx="2743200" cy="3913632"/>
          </a:xfrm>
          <a:solidFill>
            <a:schemeClr val="bg1">
              <a:lumMod val="95000"/>
            </a:schemeClr>
          </a:solidFill>
          <a:ln w="127000">
            <a:noFill/>
            <a:miter lim="800000"/>
          </a:ln>
          <a:effectLst>
            <a:outerShdw blurRad="88900" sx="101000" sy="101000" algn="ctr" rotWithShape="0">
              <a:schemeClr val="accent1">
                <a:lumMod val="50000"/>
                <a:alpha val="15000"/>
              </a:schemeClr>
            </a:outerShdw>
          </a:effectLst>
        </p:spPr>
        <p:txBody>
          <a:bodyPr tIns="457200"/>
          <a:lstStyle>
            <a:lvl1pPr marL="0" indent="0" algn="ctr">
              <a:buNone/>
              <a:defRPr/>
            </a:lvl1pPr>
          </a:lstStyle>
          <a:p>
            <a:r>
              <a:rPr lang="en-US" smtClean="0"/>
              <a:t>Click icon to add picture</a:t>
            </a:r>
            <a:endParaRPr/>
          </a:p>
        </p:txBody>
      </p:sp>
      <p:sp>
        <p:nvSpPr>
          <p:cNvPr id="12" name="Picture Placeholder 10" descr="An empty placeholder to add an image. Click on the placeholder and select the image that you wish to add."/>
          <p:cNvSpPr>
            <a:spLocks noGrp="1"/>
          </p:cNvSpPr>
          <p:nvPr>
            <p:ph type="pic" sz="quarter" idx="14"/>
          </p:nvPr>
        </p:nvSpPr>
        <p:spPr>
          <a:xfrm>
            <a:off x="4722812" y="685800"/>
            <a:ext cx="2743200" cy="3913632"/>
          </a:xfrm>
          <a:solidFill>
            <a:schemeClr val="bg1">
              <a:lumMod val="95000"/>
            </a:schemeClr>
          </a:solidFill>
          <a:ln w="127000">
            <a:noFill/>
            <a:miter lim="800000"/>
          </a:ln>
          <a:effectLst>
            <a:outerShdw blurRad="88900" sx="101000" sy="101000" algn="ctr" rotWithShape="0">
              <a:schemeClr val="accent1">
                <a:lumMod val="50000"/>
                <a:alpha val="15000"/>
              </a:schemeClr>
            </a:outerShdw>
          </a:effectLst>
        </p:spPr>
        <p:txBody>
          <a:bodyPr vert="horz" lIns="91440" tIns="457200" rIns="91440" bIns="45720" rtlCol="0">
            <a:normAutofit/>
          </a:bodyPr>
          <a:lstStyle>
            <a:lvl1pPr marL="0" indent="-228600" algn="ctr">
              <a:buNone/>
              <a:defRPr/>
            </a:lvl1pPr>
          </a:lstStyle>
          <a:p>
            <a:pPr marL="45720" lvl="0" indent="0" algn="ctr"/>
            <a:r>
              <a:rPr lang="en-US" smtClean="0"/>
              <a:t>Click icon to add picture</a:t>
            </a:r>
            <a:endParaRPr/>
          </a:p>
        </p:txBody>
      </p:sp>
      <p:sp>
        <p:nvSpPr>
          <p:cNvPr id="13" name="Picture Placeholder 10" descr="An empty placeholder to add an image. Click on the placeholder and select the image that you wish to add."/>
          <p:cNvSpPr>
            <a:spLocks noGrp="1"/>
          </p:cNvSpPr>
          <p:nvPr>
            <p:ph type="pic" sz="quarter" idx="15"/>
          </p:nvPr>
        </p:nvSpPr>
        <p:spPr>
          <a:xfrm>
            <a:off x="7592534" y="685800"/>
            <a:ext cx="2743200" cy="3913632"/>
          </a:xfrm>
          <a:solidFill>
            <a:schemeClr val="bg1">
              <a:lumMod val="95000"/>
            </a:schemeClr>
          </a:solidFill>
          <a:ln w="127000">
            <a:noFill/>
            <a:miter lim="800000"/>
          </a:ln>
          <a:effectLst>
            <a:outerShdw blurRad="88900" sx="101000" sy="101000" algn="ctr" rotWithShape="0">
              <a:schemeClr val="accent1">
                <a:lumMod val="50000"/>
                <a:alpha val="15000"/>
              </a:schemeClr>
            </a:outerShdw>
          </a:effectLst>
        </p:spPr>
        <p:txBody>
          <a:bodyPr vert="horz" lIns="91440" tIns="457200" rIns="91440" bIns="45720" rtlCol="0">
            <a:normAutofit/>
          </a:bodyPr>
          <a:lstStyle>
            <a:lvl1pPr marL="0" indent="-228600" algn="ctr">
              <a:buNone/>
              <a:defRPr/>
            </a:lvl1pPr>
          </a:lstStyle>
          <a:p>
            <a:pPr marL="45720" lvl="0" indent="0" algn="ctr"/>
            <a:r>
              <a:rPr lang="en-US" smtClean="0"/>
              <a:t>Click icon to add picture</a:t>
            </a:r>
            <a:endParaRPr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A753D76A-AFCE-4D96-B917-CBEF96F7D1EB}" type="datetimeFigureOut">
              <a:rPr lang="en-US"/>
              <a:t>7/9/2020</a:t>
            </a:fld>
            <a:endParaRPr/>
          </a:p>
        </p:txBody>
      </p:sp>
      <p:sp>
        <p:nvSpPr>
          <p:cNvPr id="6" name="Slide Number Placeholder 5"/>
          <p:cNvSpPr>
            <a:spLocks noGrp="1"/>
          </p:cNvSpPr>
          <p:nvPr>
            <p:ph type="sldNum" sz="quarter" idx="12"/>
          </p:nvPr>
        </p:nvSpPr>
        <p:spPr/>
        <p:txBody>
          <a:bodyPr/>
          <a:lstStyle/>
          <a:p>
            <a:fld id="{F25A965E-3C11-4F28-82DC-E30D63FAC43C}" type="slidenum">
              <a:rPr/>
              <a:t>‹#›</a:t>
            </a:fld>
            <a:endParaRPr/>
          </a:p>
        </p:txBody>
      </p:sp>
    </p:spTree>
    <p:extLst>
      <p:ext uri="{BB962C8B-B14F-4D97-AF65-F5344CB8AC3E}">
        <p14:creationId xmlns:p14="http://schemas.microsoft.com/office/powerpoint/2010/main" val="3642607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A753D76A-AFCE-4D96-B917-CBEF96F7D1EB}" type="datetimeFigureOut">
              <a:rPr lang="en-US"/>
              <a:t>7/9/2020</a:t>
            </a:fld>
            <a:endParaRPr/>
          </a:p>
        </p:txBody>
      </p:sp>
      <p:sp>
        <p:nvSpPr>
          <p:cNvPr id="6" name="Slide Number Placeholder 5"/>
          <p:cNvSpPr>
            <a:spLocks noGrp="1"/>
          </p:cNvSpPr>
          <p:nvPr>
            <p:ph type="sldNum" sz="quarter" idx="12"/>
          </p:nvPr>
        </p:nvSpPr>
        <p:spPr/>
        <p:txBody>
          <a:bodyPr/>
          <a:lstStyle/>
          <a:p>
            <a:fld id="{F25A965E-3C11-4F28-82DC-E30D63FAC43C}" type="slidenum">
              <a:rPr/>
              <a:t>‹#›</a:t>
            </a:fld>
            <a:endParaRPr/>
          </a:p>
        </p:txBody>
      </p:sp>
    </p:spTree>
    <p:extLst>
      <p:ext uri="{BB962C8B-B14F-4D97-AF65-F5344CB8AC3E}">
        <p14:creationId xmlns:p14="http://schemas.microsoft.com/office/powerpoint/2010/main" val="2171888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and Content with Picture">
    <p:spTree>
      <p:nvGrpSpPr>
        <p:cNvPr id="1" name=""/>
        <p:cNvGrpSpPr/>
        <p:nvPr/>
      </p:nvGrpSpPr>
      <p:grpSpPr>
        <a:xfrm>
          <a:off x="0" y="0"/>
          <a:ext cx="0" cy="0"/>
          <a:chOff x="0" y="0"/>
          <a:chExt cx="0" cy="0"/>
        </a:xfrm>
      </p:grpSpPr>
      <p:sp>
        <p:nvSpPr>
          <p:cNvPr id="7" name="Rounded Rectangle 6"/>
          <p:cNvSpPr/>
          <p:nvPr/>
        </p:nvSpPr>
        <p:spPr bwMode="gray">
          <a:xfrm>
            <a:off x="2159492" y="0"/>
            <a:ext cx="9345120" cy="6858000"/>
          </a:xfrm>
          <a:prstGeom prst="roundRect">
            <a:avLst>
              <a:gd name="adj" fmla="val 0"/>
            </a:avLst>
          </a:prstGeom>
          <a:solidFill>
            <a:schemeClr val="bg1"/>
          </a:solidFill>
          <a:ln w="1524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995612" y="319088"/>
            <a:ext cx="7670802" cy="1143000"/>
          </a:xfrm>
        </p:spPr>
        <p:txBody>
          <a:bodyPr/>
          <a:lstStyle/>
          <a:p>
            <a:r>
              <a:rPr lang="en-US" smtClean="0"/>
              <a:t>Click to edit Master title style</a:t>
            </a:r>
            <a:endParaRPr/>
          </a:p>
        </p:txBody>
      </p:sp>
      <p:sp>
        <p:nvSpPr>
          <p:cNvPr id="12" name="Rectangle 11"/>
          <p:cNvSpPr/>
          <p:nvPr/>
        </p:nvSpPr>
        <p:spPr bwMode="gray">
          <a:xfrm rot="21379692">
            <a:off x="322262" y="211183"/>
            <a:ext cx="1542449" cy="2051702"/>
          </a:xfrm>
          <a:prstGeom prst="rect">
            <a:avLst/>
          </a:prstGeom>
          <a:solidFill>
            <a:schemeClr val="bg1"/>
          </a:solidFill>
          <a:ln w="190500">
            <a:noFill/>
            <a:miter lim="800000"/>
          </a:ln>
          <a:effectLst>
            <a:outerShdw blurRad="63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Picture Placeholder 13" descr="An empty placeholder to add an image. Click on the placeholder and select the image that you wish to add."/>
          <p:cNvSpPr>
            <a:spLocks noGrp="1"/>
          </p:cNvSpPr>
          <p:nvPr>
            <p:ph type="pic" sz="quarter" idx="13"/>
          </p:nvPr>
        </p:nvSpPr>
        <p:spPr bwMode="gray">
          <a:xfrm rot="180000">
            <a:off x="357415" y="280969"/>
            <a:ext cx="1446157" cy="1965874"/>
          </a:xfrm>
          <a:solidFill>
            <a:schemeClr val="bg1">
              <a:lumMod val="95000"/>
            </a:schemeClr>
          </a:solidFill>
          <a:ln w="76200">
            <a:solidFill>
              <a:schemeClr val="bg1"/>
            </a:solidFill>
            <a:miter lim="800000"/>
          </a:ln>
          <a:effectLst>
            <a:outerShdw blurRad="63500" algn="ctr" rotWithShape="0">
              <a:prstClr val="black">
                <a:alpha val="20000"/>
              </a:prstClr>
            </a:outerShdw>
          </a:effectLst>
        </p:spPr>
        <p:txBody>
          <a:bodyPr tIns="182880">
            <a:normAutofit/>
          </a:bodyPr>
          <a:lstStyle>
            <a:lvl1pPr marL="45720" indent="0" algn="ctr">
              <a:buNone/>
              <a:defRPr sz="1600"/>
            </a:lvl1pPr>
          </a:lstStyle>
          <a:p>
            <a:r>
              <a:rPr lang="en-US" smtClean="0"/>
              <a:t>Click icon to add picture</a:t>
            </a:r>
            <a:endParaRPr dirty="0"/>
          </a:p>
        </p:txBody>
      </p:sp>
      <p:sp>
        <p:nvSpPr>
          <p:cNvPr id="3" name="Content Placeholder 2"/>
          <p:cNvSpPr>
            <a:spLocks noGrp="1"/>
          </p:cNvSpPr>
          <p:nvPr>
            <p:ph idx="1"/>
          </p:nvPr>
        </p:nvSpPr>
        <p:spPr>
          <a:xfrm>
            <a:off x="2995612" y="1643063"/>
            <a:ext cx="7670802" cy="4529137"/>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cxnSp>
        <p:nvCxnSpPr>
          <p:cNvPr id="8" name="Straight Connector 7"/>
          <p:cNvCxnSpPr/>
          <p:nvPr/>
        </p:nvCxnSpPr>
        <p:spPr>
          <a:xfrm>
            <a:off x="2309812"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cxnSp>
        <p:nvCxnSpPr>
          <p:cNvPr id="9" name="Straight Connector 8"/>
          <p:cNvCxnSpPr/>
          <p:nvPr/>
        </p:nvCxnSpPr>
        <p:spPr>
          <a:xfrm>
            <a:off x="11352212"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A753D76A-AFCE-4D96-B917-CBEF96F7D1EB}" type="datetimeFigureOut">
              <a:rPr lang="en-US"/>
              <a:t>7/9/2020</a:t>
            </a:fld>
            <a:endParaRPr/>
          </a:p>
        </p:txBody>
      </p:sp>
      <p:sp>
        <p:nvSpPr>
          <p:cNvPr id="6" name="Slide Number Placeholder 5"/>
          <p:cNvSpPr>
            <a:spLocks noGrp="1"/>
          </p:cNvSpPr>
          <p:nvPr>
            <p:ph type="sldNum" sz="quarter" idx="12"/>
          </p:nvPr>
        </p:nvSpPr>
        <p:spPr/>
        <p:txBody>
          <a:bodyPr/>
          <a:lstStyle/>
          <a:p>
            <a:fld id="{F25A965E-3C11-4F28-82DC-E30D63FAC43C}" type="slidenum">
              <a:rPr/>
              <a:t>‹#›</a:t>
            </a:fld>
            <a:endParaRPr/>
          </a:p>
        </p:txBody>
      </p:sp>
    </p:spTree>
    <p:extLst>
      <p:ext uri="{BB962C8B-B14F-4D97-AF65-F5344CB8AC3E}">
        <p14:creationId xmlns:p14="http://schemas.microsoft.com/office/powerpoint/2010/main" val="226595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3" y="1643064"/>
            <a:ext cx="9144002" cy="2928936"/>
          </a:xfrm>
        </p:spPr>
        <p:txBody>
          <a:bodyPr anchor="b">
            <a:normAutofit/>
          </a:bodyPr>
          <a:lstStyle>
            <a:lvl1pPr algn="ctr">
              <a:lnSpc>
                <a:spcPct val="80000"/>
              </a:lnSpc>
              <a:defRPr sz="5600" b="0" cap="none" baseline="0">
                <a:solidFill>
                  <a:schemeClr val="tx1">
                    <a:lumMod val="75000"/>
                    <a:lumOff val="25000"/>
                  </a:schemeClr>
                </a:solidFill>
              </a:defRPr>
            </a:lvl1pPr>
          </a:lstStyle>
          <a:p>
            <a:r>
              <a:rPr lang="en-US" smtClean="0"/>
              <a:t>Click to edit Master title style</a:t>
            </a:r>
            <a:endParaRPr dirty="0"/>
          </a:p>
        </p:txBody>
      </p:sp>
      <p:sp>
        <p:nvSpPr>
          <p:cNvPr id="3" name="Text Placeholder 2"/>
          <p:cNvSpPr>
            <a:spLocks noGrp="1"/>
          </p:cNvSpPr>
          <p:nvPr>
            <p:ph type="body" idx="1"/>
          </p:nvPr>
        </p:nvSpPr>
        <p:spPr>
          <a:xfrm>
            <a:off x="1522413" y="4572000"/>
            <a:ext cx="9144000" cy="1066799"/>
          </a:xfrm>
        </p:spPr>
        <p:txBody>
          <a:bodyPr anchor="t">
            <a:normAutofit/>
          </a:bodyPr>
          <a:lstStyle>
            <a:lvl1pPr marL="0" indent="0" algn="ctr">
              <a:spcBef>
                <a:spcPts val="0"/>
              </a:spcBef>
              <a:buNone/>
              <a:defRPr sz="24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A753D76A-AFCE-4D96-B917-CBEF96F7D1EB}" type="datetimeFigureOut">
              <a:rPr lang="en-US"/>
              <a:t>7/9/2020</a:t>
            </a:fld>
            <a:endParaRPr/>
          </a:p>
        </p:txBody>
      </p:sp>
      <p:sp>
        <p:nvSpPr>
          <p:cNvPr id="6" name="Slide Number Placeholder 5"/>
          <p:cNvSpPr>
            <a:spLocks noGrp="1"/>
          </p:cNvSpPr>
          <p:nvPr>
            <p:ph type="sldNum" sz="quarter" idx="12"/>
          </p:nvPr>
        </p:nvSpPr>
        <p:spPr/>
        <p:txBody>
          <a:bodyPr/>
          <a:lstStyle/>
          <a:p>
            <a:fld id="{F25A965E-3C11-4F28-82DC-E30D63FAC43C}" type="slidenum">
              <a:rPr/>
              <a:t>‹#›</a:t>
            </a:fld>
            <a:endParaRPr/>
          </a:p>
        </p:txBody>
      </p:sp>
    </p:spTree>
    <p:extLst>
      <p:ext uri="{BB962C8B-B14F-4D97-AF65-F5344CB8AC3E}">
        <p14:creationId xmlns:p14="http://schemas.microsoft.com/office/powerpoint/2010/main" val="2932338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522412" y="1643063"/>
            <a:ext cx="4480560" cy="452913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85854" y="1643063"/>
            <a:ext cx="4480560" cy="452913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A753D76A-AFCE-4D96-B917-CBEF96F7D1EB}" type="datetimeFigureOut">
              <a:rPr lang="en-US"/>
              <a:t>7/9/2020</a:t>
            </a:fld>
            <a:endParaRPr/>
          </a:p>
        </p:txBody>
      </p:sp>
      <p:sp>
        <p:nvSpPr>
          <p:cNvPr id="7" name="Slide Number Placeholder 6"/>
          <p:cNvSpPr>
            <a:spLocks noGrp="1"/>
          </p:cNvSpPr>
          <p:nvPr>
            <p:ph type="sldNum" sz="quarter" idx="12"/>
          </p:nvPr>
        </p:nvSpPr>
        <p:spPr/>
        <p:txBody>
          <a:bodyPr/>
          <a:lstStyle/>
          <a:p>
            <a:fld id="{F25A965E-3C11-4F28-82DC-E30D63FAC43C}" type="slidenum">
              <a:rPr/>
              <a:t>‹#›</a:t>
            </a:fld>
            <a:endParaRPr/>
          </a:p>
        </p:txBody>
      </p:sp>
    </p:spTree>
    <p:extLst>
      <p:ext uri="{BB962C8B-B14F-4D97-AF65-F5344CB8AC3E}">
        <p14:creationId xmlns:p14="http://schemas.microsoft.com/office/powerpoint/2010/main" val="4206267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22414" y="1624372"/>
            <a:ext cx="4480560" cy="737828"/>
          </a:xfrm>
        </p:spPr>
        <p:txBody>
          <a:bodyPr anchor="ctr"/>
          <a:lstStyle>
            <a:lvl1pPr marL="0" indent="0">
              <a:spcBef>
                <a:spcPts val="0"/>
              </a:spcBef>
              <a:buNone/>
              <a:defRPr sz="24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414" y="2438400"/>
            <a:ext cx="4480560" cy="37337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85854" y="1624372"/>
            <a:ext cx="4480560" cy="737828"/>
          </a:xfrm>
        </p:spPr>
        <p:txBody>
          <a:bodyPr anchor="ctr"/>
          <a:lstStyle>
            <a:lvl1pPr marL="0" indent="0">
              <a:spcBef>
                <a:spcPts val="0"/>
              </a:spcBef>
              <a:buNone/>
              <a:defRPr sz="24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5854" y="2438400"/>
            <a:ext cx="4480560" cy="37337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A753D76A-AFCE-4D96-B917-CBEF96F7D1EB}" type="datetimeFigureOut">
              <a:rPr lang="en-US"/>
              <a:t>7/9/2020</a:t>
            </a:fld>
            <a:endParaRPr/>
          </a:p>
        </p:txBody>
      </p:sp>
      <p:sp>
        <p:nvSpPr>
          <p:cNvPr id="9" name="Slide Number Placeholder 8"/>
          <p:cNvSpPr>
            <a:spLocks noGrp="1"/>
          </p:cNvSpPr>
          <p:nvPr>
            <p:ph type="sldNum" sz="quarter" idx="12"/>
          </p:nvPr>
        </p:nvSpPr>
        <p:spPr/>
        <p:txBody>
          <a:bodyPr/>
          <a:lstStyle/>
          <a:p>
            <a:fld id="{F25A965E-3C11-4F28-82DC-E30D63FAC43C}" type="slidenum">
              <a:rPr/>
              <a:t>‹#›</a:t>
            </a:fld>
            <a:endParaRPr/>
          </a:p>
        </p:txBody>
      </p:sp>
    </p:spTree>
    <p:extLst>
      <p:ext uri="{BB962C8B-B14F-4D97-AF65-F5344CB8AC3E}">
        <p14:creationId xmlns:p14="http://schemas.microsoft.com/office/powerpoint/2010/main" val="3424432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A753D76A-AFCE-4D96-B917-CBEF96F7D1EB}" type="datetimeFigureOut">
              <a:rPr lang="en-US"/>
              <a:t>7/9/2020</a:t>
            </a:fld>
            <a:endParaRPr/>
          </a:p>
        </p:txBody>
      </p:sp>
      <p:sp>
        <p:nvSpPr>
          <p:cNvPr id="5" name="Slide Number Placeholder 4"/>
          <p:cNvSpPr>
            <a:spLocks noGrp="1"/>
          </p:cNvSpPr>
          <p:nvPr>
            <p:ph type="sldNum" sz="quarter" idx="12"/>
          </p:nvPr>
        </p:nvSpPr>
        <p:spPr/>
        <p:txBody>
          <a:bodyPr/>
          <a:lstStyle/>
          <a:p>
            <a:fld id="{F25A965E-3C11-4F28-82DC-E30D63FAC43C}" type="slidenum">
              <a:rPr/>
              <a:t>‹#›</a:t>
            </a:fld>
            <a:endParaRPr/>
          </a:p>
        </p:txBody>
      </p:sp>
    </p:spTree>
    <p:extLst>
      <p:ext uri="{BB962C8B-B14F-4D97-AF65-F5344CB8AC3E}">
        <p14:creationId xmlns:p14="http://schemas.microsoft.com/office/powerpoint/2010/main" val="844294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gray">
          <a:xfrm>
            <a:off x="684211" y="0"/>
            <a:ext cx="10820402" cy="6858000"/>
          </a:xfrm>
          <a:prstGeom prst="rect">
            <a:avLst/>
          </a:prstGeom>
          <a:solidFill>
            <a:schemeClr val="bg1"/>
          </a:solidFill>
          <a:ln w="1524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8" name="Straight Connector 7"/>
          <p:cNvCxnSpPr/>
          <p:nvPr/>
        </p:nvCxnSpPr>
        <p:spPr>
          <a:xfrm>
            <a:off x="836612"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cxnSp>
        <p:nvCxnSpPr>
          <p:cNvPr id="9" name="Straight Connector 8"/>
          <p:cNvCxnSpPr/>
          <p:nvPr/>
        </p:nvCxnSpPr>
        <p:spPr>
          <a:xfrm>
            <a:off x="11352212"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sp>
        <p:nvSpPr>
          <p:cNvPr id="2" name="Title Placeholder 1"/>
          <p:cNvSpPr>
            <a:spLocks noGrp="1"/>
          </p:cNvSpPr>
          <p:nvPr>
            <p:ph type="title"/>
          </p:nvPr>
        </p:nvSpPr>
        <p:spPr>
          <a:xfrm>
            <a:off x="1522414" y="319088"/>
            <a:ext cx="9144000" cy="11430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414" y="1643063"/>
            <a:ext cx="9144000" cy="45291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3"/>
          </p:nvPr>
        </p:nvSpPr>
        <p:spPr>
          <a:xfrm>
            <a:off x="1507885" y="6400801"/>
            <a:ext cx="6796327" cy="276226"/>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8456612" y="6400801"/>
            <a:ext cx="1167659" cy="276226"/>
          </a:xfrm>
          <a:prstGeom prst="rect">
            <a:avLst/>
          </a:prstGeom>
        </p:spPr>
        <p:txBody>
          <a:bodyPr vert="horz" lIns="91440" tIns="45720" rIns="91440" bIns="45720" rtlCol="0" anchor="ctr"/>
          <a:lstStyle>
            <a:lvl1pPr algn="r">
              <a:defRPr sz="1100">
                <a:solidFill>
                  <a:schemeClr val="tx1"/>
                </a:solidFill>
              </a:defRPr>
            </a:lvl1pPr>
          </a:lstStyle>
          <a:p>
            <a:fld id="{A753D76A-AFCE-4D96-B917-CBEF96F7D1EB}" type="datetimeFigureOut">
              <a:rPr lang="en-US" smtClean="0"/>
              <a:pPr/>
              <a:t>7/9/2020</a:t>
            </a:fld>
            <a:endParaRPr lang="en-US"/>
          </a:p>
        </p:txBody>
      </p:sp>
      <p:sp>
        <p:nvSpPr>
          <p:cNvPr id="6" name="Slide Number Placeholder 5"/>
          <p:cNvSpPr>
            <a:spLocks noGrp="1"/>
          </p:cNvSpPr>
          <p:nvPr>
            <p:ph type="sldNum" sz="quarter" idx="4"/>
          </p:nvPr>
        </p:nvSpPr>
        <p:spPr>
          <a:xfrm>
            <a:off x="9752012" y="6400801"/>
            <a:ext cx="914402" cy="276226"/>
          </a:xfrm>
          <a:prstGeom prst="rect">
            <a:avLst/>
          </a:prstGeom>
        </p:spPr>
        <p:txBody>
          <a:bodyPr vert="horz" lIns="91440" tIns="45720" rIns="91440" bIns="45720" rtlCol="0" anchor="ctr"/>
          <a:lstStyle>
            <a:lvl1pPr algn="r">
              <a:defRPr sz="1100">
                <a:solidFill>
                  <a:schemeClr val="tx1"/>
                </a:solidFill>
              </a:defRPr>
            </a:lvl1pPr>
          </a:lstStyle>
          <a:p>
            <a:fld id="{F25A965E-3C11-4F28-82DC-E30D63FAC43C}" type="slidenum">
              <a:rPr lang="en-US" smtClean="0"/>
              <a:pPr/>
              <a:t>‹#›</a:t>
            </a:fld>
            <a:endParaRPr lang="en-US"/>
          </a:p>
        </p:txBody>
      </p:sp>
    </p:spTree>
    <p:extLst>
      <p:ext uri="{BB962C8B-B14F-4D97-AF65-F5344CB8AC3E}">
        <p14:creationId xmlns:p14="http://schemas.microsoft.com/office/powerpoint/2010/main" val="2647839866"/>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50" r:id="rId4"/>
    <p:sldLayoutId id="214748366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5000"/>
        </a:lnSpc>
        <a:spcBef>
          <a:spcPct val="0"/>
        </a:spcBef>
        <a:buNone/>
        <a:defRPr sz="3600" kern="1200">
          <a:solidFill>
            <a:schemeClr val="tx1">
              <a:lumMod val="75000"/>
              <a:lumOff val="2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tx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tx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tx1"/>
        </a:buClr>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Font typeface="Arial" pitchFamily="34" charset="0"/>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Font typeface="Arial" pitchFamily="34" charset="0"/>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1.jpe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507883" y="4559524"/>
            <a:ext cx="9144002" cy="947736"/>
          </a:xfrm>
        </p:spPr>
        <p:txBody>
          <a:bodyPr>
            <a:normAutofit/>
          </a:bodyPr>
          <a:lstStyle/>
          <a:p>
            <a:r>
              <a:rPr lang="en-US" dirty="0" smtClean="0"/>
              <a:t>Recycled food from leftovers</a:t>
            </a:r>
            <a:endParaRPr lang="en-US" dirty="0"/>
          </a:p>
        </p:txBody>
      </p:sp>
      <p:pic>
        <p:nvPicPr>
          <p:cNvPr id="7" name="Picture Placeholder 6"/>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tretch>
            <a:fillRect/>
          </a:stretch>
        </p:blipFill>
        <p:spPr>
          <a:xfrm>
            <a:off x="1818150" y="917753"/>
            <a:ext cx="2225188" cy="3314700"/>
          </a:xfrm>
        </p:spPr>
      </p:pic>
      <p:pic>
        <p:nvPicPr>
          <p:cNvPr id="8" name="Picture Placeholder 7"/>
          <p:cNvPicPr>
            <a:picLocks noGrp="1" noChangeAspect="1"/>
          </p:cNvPicPr>
          <p:nvPr>
            <p:ph type="pic" sz="quarter" idx="14"/>
          </p:nvPr>
        </p:nvPicPr>
        <p:blipFill>
          <a:blip r:embed="rId4" cstate="print">
            <a:extLst>
              <a:ext uri="{28A0092B-C50C-407E-A947-70E740481C1C}">
                <a14:useLocalDpi xmlns:a14="http://schemas.microsoft.com/office/drawing/2010/main" val="0"/>
              </a:ext>
            </a:extLst>
          </a:blip>
          <a:stretch>
            <a:fillRect/>
          </a:stretch>
        </p:blipFill>
        <p:spPr>
          <a:xfrm rot="5400000">
            <a:off x="4265612" y="1189223"/>
            <a:ext cx="3657599" cy="2743199"/>
          </a:xfrm>
        </p:spPr>
      </p:pic>
      <p:pic>
        <p:nvPicPr>
          <p:cNvPr id="9" name="Picture Placeholder 8"/>
          <p:cNvPicPr>
            <a:picLocks noGrp="1" noChangeAspect="1"/>
          </p:cNvPicPr>
          <p:nvPr>
            <p:ph type="pic" sz="quarter" idx="15"/>
          </p:nvPr>
        </p:nvPicPr>
        <p:blipFill rotWithShape="1">
          <a:blip r:embed="rId5" cstate="print">
            <a:extLst>
              <a:ext uri="{28A0092B-C50C-407E-A947-70E740481C1C}">
                <a14:useLocalDpi xmlns:a14="http://schemas.microsoft.com/office/drawing/2010/main" val="0"/>
              </a:ext>
            </a:extLst>
          </a:blip>
          <a:srcRect l="8152" r="15423"/>
          <a:stretch/>
        </p:blipFill>
        <p:spPr>
          <a:xfrm>
            <a:off x="7999412" y="852690"/>
            <a:ext cx="2582942" cy="3379763"/>
          </a:xfrm>
        </p:spPr>
      </p:pic>
      <p:pic>
        <p:nvPicPr>
          <p:cNvPr id="3" name="Picture 2"/>
          <p:cNvPicPr>
            <a:picLocks noChangeAspect="1"/>
          </p:cNvPicPr>
          <p:nvPr/>
        </p:nvPicPr>
        <p:blipFill>
          <a:blip r:embed="rId6"/>
          <a:stretch>
            <a:fillRect/>
          </a:stretch>
        </p:blipFill>
        <p:spPr>
          <a:xfrm>
            <a:off x="-230188" y="5638801"/>
            <a:ext cx="2454244" cy="1771436"/>
          </a:xfrm>
          <a:prstGeom prst="rect">
            <a:avLst/>
          </a:prstGeom>
        </p:spPr>
      </p:pic>
      <p:pic>
        <p:nvPicPr>
          <p:cNvPr id="4" name="Picture 3"/>
          <p:cNvPicPr>
            <a:picLocks noChangeAspect="1"/>
          </p:cNvPicPr>
          <p:nvPr/>
        </p:nvPicPr>
        <p:blipFill>
          <a:blip r:embed="rId6"/>
          <a:stretch>
            <a:fillRect/>
          </a:stretch>
        </p:blipFill>
        <p:spPr>
          <a:xfrm>
            <a:off x="4572142" y="5638801"/>
            <a:ext cx="2322777" cy="1676545"/>
          </a:xfrm>
          <a:prstGeom prst="rect">
            <a:avLst/>
          </a:prstGeom>
        </p:spPr>
      </p:pic>
      <p:pic>
        <p:nvPicPr>
          <p:cNvPr id="10" name="Picture 9"/>
          <p:cNvPicPr>
            <a:picLocks noChangeAspect="1"/>
          </p:cNvPicPr>
          <p:nvPr/>
        </p:nvPicPr>
        <p:blipFill>
          <a:blip r:embed="rId6"/>
          <a:stretch>
            <a:fillRect/>
          </a:stretch>
        </p:blipFill>
        <p:spPr>
          <a:xfrm>
            <a:off x="9490496" y="5733692"/>
            <a:ext cx="2322777" cy="1676545"/>
          </a:xfrm>
          <a:prstGeom prst="rect">
            <a:avLst/>
          </a:prstGeom>
        </p:spPr>
      </p:pic>
      <p:pic>
        <p:nvPicPr>
          <p:cNvPr id="11" name="Picture 10"/>
          <p:cNvPicPr>
            <a:picLocks noChangeAspect="1"/>
          </p:cNvPicPr>
          <p:nvPr/>
        </p:nvPicPr>
        <p:blipFill>
          <a:blip r:embed="rId7"/>
          <a:stretch>
            <a:fillRect/>
          </a:stretch>
        </p:blipFill>
        <p:spPr>
          <a:xfrm>
            <a:off x="268399" y="5334000"/>
            <a:ext cx="1457070" cy="1450974"/>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57255" y="6040795"/>
            <a:ext cx="1352550" cy="333375"/>
          </a:xfrm>
          <a:prstGeom prst="rect">
            <a:avLst/>
          </a:prstGeom>
        </p:spPr>
      </p:pic>
      <p:pic>
        <p:nvPicPr>
          <p:cNvPr id="13" name="Picture 12"/>
          <p:cNvPicPr>
            <a:picLocks noChangeAspect="1"/>
          </p:cNvPicPr>
          <p:nvPr/>
        </p:nvPicPr>
        <p:blipFill>
          <a:blip r:embed="rId9"/>
          <a:stretch>
            <a:fillRect/>
          </a:stretch>
        </p:blipFill>
        <p:spPr>
          <a:xfrm>
            <a:off x="10245363" y="5834330"/>
            <a:ext cx="871270" cy="871270"/>
          </a:xfrm>
          <a:prstGeom prst="rect">
            <a:avLst/>
          </a:prstGeom>
        </p:spPr>
      </p:pic>
    </p:spTree>
    <p:extLst>
      <p:ext uri="{BB962C8B-B14F-4D97-AF65-F5344CB8AC3E}">
        <p14:creationId xmlns:p14="http://schemas.microsoft.com/office/powerpoint/2010/main" val="307381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dirty="0"/>
              <a:t>#</a:t>
            </a:r>
            <a:r>
              <a:rPr lang="en-GB" dirty="0" err="1"/>
              <a:t>LeftoversChallenge</a:t>
            </a:r>
            <a:endParaRPr lang="en-GB" dirty="0"/>
          </a:p>
        </p:txBody>
      </p:sp>
      <p:sp>
        <p:nvSpPr>
          <p:cNvPr id="3" name="Content Placeholder 2"/>
          <p:cNvSpPr>
            <a:spLocks noGrp="1"/>
          </p:cNvSpPr>
          <p:nvPr>
            <p:ph idx="1"/>
          </p:nvPr>
        </p:nvSpPr>
        <p:spPr>
          <a:xfrm>
            <a:off x="1522414" y="1643063"/>
            <a:ext cx="9144000" cy="2090737"/>
          </a:xfrm>
        </p:spPr>
        <p:txBody>
          <a:bodyPr/>
          <a:lstStyle/>
          <a:p>
            <a:pPr marL="45720" indent="0">
              <a:buNone/>
            </a:pPr>
            <a:r>
              <a:rPr lang="en-GB" dirty="0" smtClean="0"/>
              <a:t>How </a:t>
            </a:r>
            <a:r>
              <a:rPr lang="en-GB" dirty="0"/>
              <a:t>can we reuse food creatively, how can we avoid throwing away food after we are tired of a dish? </a:t>
            </a:r>
            <a:endParaRPr lang="en-GB" dirty="0" smtClean="0"/>
          </a:p>
          <a:p>
            <a:pPr marL="45720" indent="0">
              <a:buNone/>
            </a:pPr>
            <a:r>
              <a:rPr lang="en-GB" dirty="0" smtClean="0"/>
              <a:t>We invited teachers and students involved in the project </a:t>
            </a:r>
            <a:r>
              <a:rPr lang="en-GB" dirty="0"/>
              <a:t>to post pictures and recipes of what </a:t>
            </a:r>
            <a:r>
              <a:rPr lang="en-GB" dirty="0" smtClean="0"/>
              <a:t>they </a:t>
            </a:r>
            <a:r>
              <a:rPr lang="en-GB" dirty="0"/>
              <a:t>cooked using the forgotten ingredients in the fridge or pantry</a:t>
            </a:r>
            <a:r>
              <a:rPr lang="en-GB" dirty="0" smtClean="0"/>
              <a:t>.</a:t>
            </a:r>
          </a:p>
          <a:p>
            <a:pPr marL="45720" indent="0">
              <a:buNone/>
            </a:pPr>
            <a:r>
              <a:rPr lang="en-US" dirty="0" smtClean="0"/>
              <a:t>We will share some of them with you.</a:t>
            </a:r>
            <a:endParaRPr lang="en-GB"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915687">
            <a:off x="1548143" y="4191000"/>
            <a:ext cx="1447800" cy="1940668"/>
          </a:xfrm>
          <a:prstGeom prst="rect">
            <a:avLst/>
          </a:prstGeom>
          <a:solidFill>
            <a:srgbClr val="FFFFFF">
              <a:shade val="85000"/>
            </a:srgbClr>
          </a:solidFill>
          <a:ln w="190500" cap="sq">
            <a:solidFill>
              <a:schemeClr val="tx1">
                <a:lumMod val="10000"/>
                <a:lumOff val="9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0412" y="4038600"/>
            <a:ext cx="2066441" cy="1981200"/>
          </a:xfrm>
          <a:prstGeom prst="rect">
            <a:avLst/>
          </a:prstGeom>
          <a:solidFill>
            <a:srgbClr val="FFFFFF">
              <a:shade val="85000"/>
            </a:srgbClr>
          </a:solidFill>
          <a:ln w="190500" cap="sq">
            <a:solidFill>
              <a:schemeClr val="tx1">
                <a:lumMod val="10000"/>
                <a:lumOff val="9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651987">
            <a:off x="8530338" y="4032209"/>
            <a:ext cx="1495952" cy="1994603"/>
          </a:xfrm>
          <a:prstGeom prst="rect">
            <a:avLst/>
          </a:prstGeom>
          <a:solidFill>
            <a:srgbClr val="FFFFFF">
              <a:shade val="85000"/>
            </a:srgbClr>
          </a:solidFill>
          <a:ln w="190500" cap="sq">
            <a:solidFill>
              <a:schemeClr val="tx1">
                <a:lumMod val="10000"/>
                <a:lumOff val="9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476252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Banana pancakes </a:t>
            </a:r>
            <a:endParaRPr lang="en-US" dirty="0"/>
          </a:p>
        </p:txBody>
      </p:sp>
      <p:pic>
        <p:nvPicPr>
          <p:cNvPr id="5" name="Picture Placeholder 4"/>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tretch>
            <a:fillRect/>
          </a:stretch>
        </p:blipFill>
        <p:spPr>
          <a:xfrm rot="180000">
            <a:off x="357415" y="294673"/>
            <a:ext cx="1446157" cy="1938465"/>
          </a:xfrm>
        </p:spPr>
      </p:pic>
      <p:sp>
        <p:nvSpPr>
          <p:cNvPr id="3" name="Content Placeholder 2"/>
          <p:cNvSpPr>
            <a:spLocks noGrp="1"/>
          </p:cNvSpPr>
          <p:nvPr>
            <p:ph idx="1"/>
          </p:nvPr>
        </p:nvSpPr>
        <p:spPr/>
        <p:txBody>
          <a:bodyPr>
            <a:normAutofit fontScale="85000" lnSpcReduction="20000"/>
          </a:bodyPr>
          <a:lstStyle/>
          <a:p>
            <a:pPr marL="45720" indent="0" fontAlgn="base">
              <a:buNone/>
            </a:pPr>
            <a:r>
              <a:rPr lang="en-GB" b="1" dirty="0"/>
              <a:t>Ingredients</a:t>
            </a:r>
          </a:p>
          <a:p>
            <a:pPr fontAlgn="base"/>
            <a:r>
              <a:rPr lang="en-GB" dirty="0"/>
              <a:t>2 ripe bananas, sliced thinly</a:t>
            </a:r>
          </a:p>
          <a:p>
            <a:pPr fontAlgn="base"/>
            <a:r>
              <a:rPr lang="en-GB" dirty="0"/>
              <a:t>½ tsp of baking powder</a:t>
            </a:r>
          </a:p>
          <a:p>
            <a:pPr fontAlgn="base"/>
            <a:r>
              <a:rPr lang="en-GB" dirty="0"/>
              <a:t>2 eggs</a:t>
            </a:r>
          </a:p>
          <a:p>
            <a:pPr marL="45720" indent="0" fontAlgn="base">
              <a:buNone/>
            </a:pPr>
            <a:r>
              <a:rPr lang="en-GB" b="1" dirty="0"/>
              <a:t>Instructions</a:t>
            </a:r>
          </a:p>
          <a:p>
            <a:pPr fontAlgn="base"/>
            <a:r>
              <a:rPr lang="en-GB" dirty="0"/>
              <a:t>In a mixing bowl, combine the bananas, eggs, and baking powder. Mash with a fork or potato masher until smooth.</a:t>
            </a:r>
          </a:p>
          <a:p>
            <a:pPr fontAlgn="base"/>
            <a:r>
              <a:rPr lang="en-GB" dirty="0"/>
              <a:t>Heat a pan over low heat and spray some cooking spray in or add some butter to the pan.</a:t>
            </a:r>
          </a:p>
          <a:p>
            <a:pPr fontAlgn="base"/>
            <a:r>
              <a:rPr lang="en-GB" dirty="0"/>
              <a:t>Ladle in 2 or 3 </a:t>
            </a:r>
            <a:r>
              <a:rPr lang="en-GB" dirty="0" err="1"/>
              <a:t>tbsp</a:t>
            </a:r>
            <a:r>
              <a:rPr lang="en-GB" dirty="0"/>
              <a:t> of the mixture and cook for a couple of minutes on each side until the pancake is golden brown. Repeat this for all of the batter.</a:t>
            </a:r>
          </a:p>
          <a:p>
            <a:pPr fontAlgn="base"/>
            <a:r>
              <a:rPr lang="en-GB" dirty="0"/>
              <a:t>Pour some syrup over the top</a:t>
            </a:r>
            <a:r>
              <a:rPr lang="en-GB" dirty="0" smtClean="0"/>
              <a:t>, or add jam and roll them. Serve</a:t>
            </a:r>
            <a:r>
              <a:rPr lang="en-GB" dirty="0"/>
              <a:t>, and enjoy your banana pancakes.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812" y="2743200"/>
            <a:ext cx="1841152" cy="138086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5269" y="4495800"/>
            <a:ext cx="1478038" cy="1981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621346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3212" y="76200"/>
            <a:ext cx="3124201" cy="926783"/>
          </a:xfrm>
        </p:spPr>
        <p:txBody>
          <a:bodyPr>
            <a:normAutofit fontScale="90000"/>
          </a:bodyPr>
          <a:lstStyle/>
          <a:p>
            <a:r>
              <a:rPr lang="en-US" dirty="0" smtClean="0"/>
              <a:t>Picture with Caption </a:t>
            </a:r>
            <a:r>
              <a:rPr lang="en-US" dirty="0"/>
              <a:t>Layout</a:t>
            </a:r>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801953" y="609600"/>
            <a:ext cx="5801929" cy="5562600"/>
          </a:xfrm>
        </p:spPr>
      </p:pic>
      <p:sp>
        <p:nvSpPr>
          <p:cNvPr id="4" name="Text Placeholder 3"/>
          <p:cNvSpPr>
            <a:spLocks noGrp="1"/>
          </p:cNvSpPr>
          <p:nvPr>
            <p:ph type="body" sz="half" idx="2"/>
          </p:nvPr>
        </p:nvSpPr>
        <p:spPr>
          <a:xfrm>
            <a:off x="7618412" y="1002982"/>
            <a:ext cx="3657600" cy="5626417"/>
          </a:xfrm>
        </p:spPr>
        <p:txBody>
          <a:bodyPr>
            <a:normAutofit fontScale="85000" lnSpcReduction="20000"/>
          </a:bodyPr>
          <a:lstStyle/>
          <a:p>
            <a:r>
              <a:rPr lang="en-US" dirty="0"/>
              <a:t>Ingredients</a:t>
            </a:r>
          </a:p>
          <a:p>
            <a:pPr marL="285750" indent="-285750">
              <a:buFont typeface="Arial" panose="020B0604020202020204" pitchFamily="34" charset="0"/>
              <a:buChar char="•"/>
            </a:pPr>
            <a:r>
              <a:rPr lang="en-US" dirty="0"/>
              <a:t>6 spring onions</a:t>
            </a:r>
          </a:p>
          <a:p>
            <a:pPr marL="285750" indent="-285750">
              <a:buFont typeface="Arial" panose="020B0604020202020204" pitchFamily="34" charset="0"/>
              <a:buChar char="•"/>
            </a:pPr>
            <a:r>
              <a:rPr lang="en-US" dirty="0" smtClean="0"/>
              <a:t>250 </a:t>
            </a:r>
            <a:r>
              <a:rPr lang="en-US" dirty="0"/>
              <a:t>g </a:t>
            </a:r>
            <a:r>
              <a:rPr lang="en-US" dirty="0" smtClean="0"/>
              <a:t>precooked rice</a:t>
            </a:r>
            <a:endParaRPr lang="en-US" dirty="0"/>
          </a:p>
          <a:p>
            <a:pPr marL="285750" indent="-285750">
              <a:buFont typeface="Arial" panose="020B0604020202020204" pitchFamily="34" charset="0"/>
              <a:buChar char="•"/>
            </a:pPr>
            <a:r>
              <a:rPr lang="en-US" dirty="0" smtClean="0"/>
              <a:t>Other vegetables you have in the fridge</a:t>
            </a:r>
            <a:endParaRPr lang="en-US" dirty="0"/>
          </a:p>
          <a:p>
            <a:pPr marL="285750" indent="-285750">
              <a:buFont typeface="Arial" panose="020B0604020202020204" pitchFamily="34" charset="0"/>
              <a:buChar char="•"/>
            </a:pPr>
            <a:r>
              <a:rPr lang="en-US" dirty="0"/>
              <a:t>2 large free-range eggs</a:t>
            </a:r>
          </a:p>
          <a:p>
            <a:pPr marL="285750" indent="-285750">
              <a:buFont typeface="Arial" panose="020B0604020202020204" pitchFamily="34" charset="0"/>
              <a:buChar char="•"/>
            </a:pPr>
            <a:r>
              <a:rPr lang="en-US" dirty="0"/>
              <a:t>150 g firm </a:t>
            </a:r>
            <a:r>
              <a:rPr lang="en-US" dirty="0" smtClean="0"/>
              <a:t>cheese </a:t>
            </a:r>
          </a:p>
          <a:p>
            <a:r>
              <a:rPr lang="en-GB" i="1" dirty="0"/>
              <a:t>Method</a:t>
            </a:r>
          </a:p>
          <a:p>
            <a:r>
              <a:rPr lang="en-GB" dirty="0"/>
              <a:t>Put a large non-stick frying pan on a medium-high heat.</a:t>
            </a:r>
          </a:p>
          <a:p>
            <a:r>
              <a:rPr lang="en-GB" dirty="0"/>
              <a:t>Trim and finely slice the spring onions and fry with 1 tablespoon of olive oil for 1 minute.</a:t>
            </a:r>
          </a:p>
          <a:p>
            <a:r>
              <a:rPr lang="en-GB" dirty="0"/>
              <a:t>Add the rice, </a:t>
            </a:r>
            <a:r>
              <a:rPr lang="en-GB" dirty="0" smtClean="0"/>
              <a:t>a </a:t>
            </a:r>
            <a:r>
              <a:rPr lang="en-GB" dirty="0"/>
              <a:t>splash of water and a pinch of sea salt and black pepper, then toss for 2 minutes until everything is well coated.</a:t>
            </a:r>
          </a:p>
          <a:p>
            <a:r>
              <a:rPr lang="en-GB" dirty="0"/>
              <a:t>Push the rice to the sides of the pan, making a big well in the middle. Crack the eggs into the well, then use a rubber spatula to start gently moving the eggs around to create big curds.</a:t>
            </a:r>
          </a:p>
          <a:p>
            <a:r>
              <a:rPr lang="en-GB" dirty="0"/>
              <a:t>Break in the </a:t>
            </a:r>
            <a:r>
              <a:rPr lang="en-GB" dirty="0" smtClean="0"/>
              <a:t>cheese, </a:t>
            </a:r>
            <a:r>
              <a:rPr lang="en-GB" dirty="0"/>
              <a:t>then fold the rice back through the egg until it’s all looking good. Taste and season to perfection.</a:t>
            </a:r>
          </a:p>
          <a:p>
            <a:r>
              <a:rPr lang="en-GB" dirty="0" smtClean="0"/>
              <a:t>Enjoy!</a:t>
            </a:r>
            <a:endParaRPr lang="en-GB"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497384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5612" y="319088"/>
            <a:ext cx="7670802" cy="671512"/>
          </a:xfrm>
        </p:spPr>
        <p:txBody>
          <a:bodyPr/>
          <a:lstStyle/>
          <a:p>
            <a:r>
              <a:rPr lang="en-US" dirty="0" smtClean="0"/>
              <a:t>French toast</a:t>
            </a:r>
            <a:endParaRPr lang="en-US" dirty="0"/>
          </a:p>
        </p:txBody>
      </p:sp>
      <p:pic>
        <p:nvPicPr>
          <p:cNvPr id="5" name="Picture Placeholder 4"/>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tretch>
            <a:fillRect/>
          </a:stretch>
        </p:blipFill>
        <p:spPr>
          <a:xfrm rot="180000">
            <a:off x="357415" y="299801"/>
            <a:ext cx="1446157" cy="1928209"/>
          </a:xfrm>
        </p:spPr>
      </p:pic>
      <p:sp>
        <p:nvSpPr>
          <p:cNvPr id="3" name="Content Placeholder 2"/>
          <p:cNvSpPr>
            <a:spLocks noGrp="1"/>
          </p:cNvSpPr>
          <p:nvPr>
            <p:ph idx="1"/>
          </p:nvPr>
        </p:nvSpPr>
        <p:spPr>
          <a:xfrm>
            <a:off x="2589212" y="1143001"/>
            <a:ext cx="8229600" cy="5245632"/>
          </a:xfrm>
        </p:spPr>
        <p:txBody>
          <a:bodyPr>
            <a:normAutofit fontScale="47500" lnSpcReduction="20000"/>
          </a:bodyPr>
          <a:lstStyle/>
          <a:p>
            <a:pPr marL="45720" indent="0" fontAlgn="base">
              <a:buNone/>
            </a:pPr>
            <a:r>
              <a:rPr lang="en-GB" sz="2900" b="1" dirty="0"/>
              <a:t>Ingredients</a:t>
            </a:r>
          </a:p>
          <a:p>
            <a:pPr fontAlgn="base"/>
            <a:r>
              <a:rPr lang="en-GB" sz="2900" dirty="0"/>
              <a:t>4 eggs</a:t>
            </a:r>
          </a:p>
          <a:p>
            <a:pPr fontAlgn="base"/>
            <a:r>
              <a:rPr lang="en-GB" sz="2900" dirty="0"/>
              <a:t>2/3 cup milk</a:t>
            </a:r>
          </a:p>
          <a:p>
            <a:pPr fontAlgn="base"/>
            <a:r>
              <a:rPr lang="en-GB" sz="2900" dirty="0"/>
              <a:t>2 teaspoons of cinnamon</a:t>
            </a:r>
          </a:p>
          <a:p>
            <a:pPr fontAlgn="base"/>
            <a:r>
              <a:rPr lang="en-GB" sz="2900" dirty="0"/>
              <a:t>8 thick slices of 2-day-old bread (better if slightly stale)</a:t>
            </a:r>
          </a:p>
          <a:p>
            <a:pPr fontAlgn="base"/>
            <a:r>
              <a:rPr lang="en-GB" sz="2900" dirty="0"/>
              <a:t>Butter (can sub vegetable oil</a:t>
            </a:r>
            <a:r>
              <a:rPr lang="en-GB" sz="2900" dirty="0" smtClean="0"/>
              <a:t>)</a:t>
            </a:r>
          </a:p>
          <a:p>
            <a:pPr marL="45720" indent="0" fontAlgn="base">
              <a:buNone/>
            </a:pPr>
            <a:r>
              <a:rPr lang="en-GB" sz="2900" b="1" dirty="0" smtClean="0"/>
              <a:t>Instructions</a:t>
            </a:r>
            <a:endParaRPr lang="en-GB" sz="2900" b="1" dirty="0"/>
          </a:p>
          <a:p>
            <a:pPr fontAlgn="base"/>
            <a:r>
              <a:rPr lang="en-GB" sz="2900" b="1" dirty="0"/>
              <a:t>1 Make the egg mixture:</a:t>
            </a:r>
            <a:r>
              <a:rPr lang="en-GB" sz="2900" dirty="0"/>
              <a:t> In a medium bowl, whisk together the eggs, milk, and cinnamon. Stir in the orange zest and/or Triple Sec if using. Whisk the mixture until well blended and pour into a shallow bowl, wide enough to place a slice of the bread you will be using.</a:t>
            </a:r>
          </a:p>
          <a:p>
            <a:pPr fontAlgn="base"/>
            <a:r>
              <a:rPr lang="en-GB" sz="2900" b="1" dirty="0"/>
              <a:t>2 Soak bread slices in egg mixture:</a:t>
            </a:r>
            <a:r>
              <a:rPr lang="en-GB" sz="2900" dirty="0"/>
              <a:t> Place each slice of bread into the milk egg mixture, allowing the bread to soak in some of it</a:t>
            </a:r>
            <a:r>
              <a:rPr lang="en-GB" sz="2900" dirty="0" smtClean="0"/>
              <a:t>.</a:t>
            </a:r>
          </a:p>
          <a:p>
            <a:pPr fontAlgn="base"/>
            <a:r>
              <a:rPr lang="en-GB" sz="2900" b="1" dirty="0"/>
              <a:t>3 Fry the </a:t>
            </a:r>
            <a:r>
              <a:rPr lang="en-GB" sz="2900" b="1" dirty="0" err="1"/>
              <a:t>french</a:t>
            </a:r>
            <a:r>
              <a:rPr lang="en-GB" sz="2900" b="1" dirty="0"/>
              <a:t> toast:</a:t>
            </a:r>
            <a:r>
              <a:rPr lang="en-GB" sz="2900" dirty="0"/>
              <a:t> Melt some butter in a large skillet over medium high heat. Shake off the excess egg mixture from the bread, and place the bread slices onto the hot skillet. Fry the French toast until browned on one side, then flip and brown the other side.</a:t>
            </a:r>
          </a:p>
          <a:p>
            <a:pPr fontAlgn="base"/>
            <a:r>
              <a:rPr lang="en-GB" sz="2900" b="1" dirty="0"/>
              <a:t>4 Serve hot with </a:t>
            </a:r>
            <a:r>
              <a:rPr lang="en-GB" sz="2900" b="1" dirty="0" smtClean="0"/>
              <a:t>powder sugar.</a:t>
            </a:r>
            <a:endParaRPr lang="en-GB" sz="2900" dirty="0"/>
          </a:p>
          <a:p>
            <a:pPr fontAlgn="base"/>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956" y="2743200"/>
            <a:ext cx="1380864" cy="138086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5269" y="4501041"/>
            <a:ext cx="1478038" cy="197071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1881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6412" y="3124200"/>
            <a:ext cx="6477000" cy="369332"/>
          </a:xfrm>
          <a:prstGeom prst="rect">
            <a:avLst/>
          </a:prstGeom>
          <a:noFill/>
        </p:spPr>
        <p:txBody>
          <a:bodyPr wrap="square" rtlCol="0">
            <a:spAutoFit/>
          </a:bodyPr>
          <a:lstStyle/>
          <a:p>
            <a:r>
              <a:rPr lang="en-US" dirty="0" smtClean="0"/>
              <a:t>Thank you!</a:t>
            </a:r>
            <a:endParaRPr lang="en-US" dirty="0"/>
          </a:p>
        </p:txBody>
      </p:sp>
    </p:spTree>
    <p:extLst>
      <p:ext uri="{BB962C8B-B14F-4D97-AF65-F5344CB8AC3E}">
        <p14:creationId xmlns:p14="http://schemas.microsoft.com/office/powerpoint/2010/main" val="3370500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Food Gourmet 16x9">
  <a:themeElements>
    <a:clrScheme name="FoodGourmet">
      <a:dk1>
        <a:srgbClr val="4D0511"/>
      </a:dk1>
      <a:lt1>
        <a:sysClr val="window" lastClr="FFFFFF"/>
      </a:lt1>
      <a:dk2>
        <a:srgbClr val="000000"/>
      </a:dk2>
      <a:lt2>
        <a:srgbClr val="DDDDDD"/>
      </a:lt2>
      <a:accent1>
        <a:srgbClr val="CA2A1E"/>
      </a:accent1>
      <a:accent2>
        <a:srgbClr val="EE6612"/>
      </a:accent2>
      <a:accent3>
        <a:srgbClr val="EBA61D"/>
      </a:accent3>
      <a:accent4>
        <a:srgbClr val="70A22E"/>
      </a:accent4>
      <a:accent5>
        <a:srgbClr val="359986"/>
      </a:accent5>
      <a:accent6>
        <a:srgbClr val="8159A4"/>
      </a:accent6>
      <a:hlink>
        <a:srgbClr val="3777BD"/>
      </a:hlink>
      <a:folHlink>
        <a:srgbClr val="B2B2B2"/>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31.potx" id="{8F8E9E25-2C38-4717-A833-0DAE028C25C2}" vid="{14501FF6-4632-48E1-9292-473BD8D8197B}"/>
    </a:ext>
  </a:extLst>
</a:theme>
</file>

<file path=ppt/theme/theme2.xml><?xml version="1.0" encoding="utf-8"?>
<a:theme xmlns:a="http://schemas.openxmlformats.org/drawingml/2006/main" name="Office Theme">
  <a:themeElements>
    <a:clrScheme name="FoodGourmet">
      <a:dk1>
        <a:srgbClr val="4D0511"/>
      </a:dk1>
      <a:lt1>
        <a:sysClr val="window" lastClr="FFFFFF"/>
      </a:lt1>
      <a:dk2>
        <a:srgbClr val="000000"/>
      </a:dk2>
      <a:lt2>
        <a:srgbClr val="DDDDDD"/>
      </a:lt2>
      <a:accent1>
        <a:srgbClr val="CA2A1E"/>
      </a:accent1>
      <a:accent2>
        <a:srgbClr val="EE6612"/>
      </a:accent2>
      <a:accent3>
        <a:srgbClr val="EBA61D"/>
      </a:accent3>
      <a:accent4>
        <a:srgbClr val="70A22E"/>
      </a:accent4>
      <a:accent5>
        <a:srgbClr val="359986"/>
      </a:accent5>
      <a:accent6>
        <a:srgbClr val="8159A4"/>
      </a:accent6>
      <a:hlink>
        <a:srgbClr val="3777BD"/>
      </a:hlink>
      <a:folHlink>
        <a:srgbClr val="B2B2B2"/>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FoodGourmet">
      <a:dk1>
        <a:srgbClr val="4D0511"/>
      </a:dk1>
      <a:lt1>
        <a:sysClr val="window" lastClr="FFFFFF"/>
      </a:lt1>
      <a:dk2>
        <a:srgbClr val="000000"/>
      </a:dk2>
      <a:lt2>
        <a:srgbClr val="DDDDDD"/>
      </a:lt2>
      <a:accent1>
        <a:srgbClr val="CA2A1E"/>
      </a:accent1>
      <a:accent2>
        <a:srgbClr val="EE6612"/>
      </a:accent2>
      <a:accent3>
        <a:srgbClr val="EBA61D"/>
      </a:accent3>
      <a:accent4>
        <a:srgbClr val="70A22E"/>
      </a:accent4>
      <a:accent5>
        <a:srgbClr val="359986"/>
      </a:accent5>
      <a:accent6>
        <a:srgbClr val="8159A4"/>
      </a:accent6>
      <a:hlink>
        <a:srgbClr val="3777BD"/>
      </a:hlink>
      <a:folHlink>
        <a:srgbClr val="B2B2B2"/>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Food - preparation to presentation (widescreen)</Template>
  <TotalTime>56</TotalTime>
  <Words>410</Words>
  <Application>Microsoft Office PowerPoint</Application>
  <PresentationFormat>Custom</PresentationFormat>
  <Paragraphs>45</Paragraphs>
  <Slides>6</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Cambria</vt:lpstr>
      <vt:lpstr>Food Gourmet 16x9</vt:lpstr>
      <vt:lpstr>Recycled food from leftovers</vt:lpstr>
      <vt:lpstr>#LeftoversChallenge</vt:lpstr>
      <vt:lpstr>Banana pancakes </vt:lpstr>
      <vt:lpstr>Picture with Caption Layout</vt:lpstr>
      <vt:lpstr>French toast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with Pictures Layout</dc:title>
  <dc:creator>iohana selaru</dc:creator>
  <cp:lastModifiedBy>iohana selaru</cp:lastModifiedBy>
  <cp:revision>5</cp:revision>
  <dcterms:created xsi:type="dcterms:W3CDTF">2020-07-09T07:25:57Z</dcterms:created>
  <dcterms:modified xsi:type="dcterms:W3CDTF">2020-07-09T08:22:01Z</dcterms:modified>
</cp:coreProperties>
</file>