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9"/>
  </p:notesMasterIdLst>
  <p:handoutMasterIdLst>
    <p:handoutMasterId r:id="rId10"/>
  </p:handoutMasterIdLst>
  <p:sldIdLst>
    <p:sldId id="256" r:id="rId5"/>
    <p:sldId id="257" r:id="rId6"/>
    <p:sldId id="261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3" d="100"/>
          <a:sy n="83" d="100"/>
        </p:scale>
        <p:origin x="68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288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Ana</c:v>
                </c:pt>
              </c:strCache>
            </c:strRef>
          </c:tx>
          <c:spPr>
            <a:pattFill prst="ltUpDiag">
              <a:fgClr>
                <a:schemeClr val="accent1"/>
              </a:fgClr>
              <a:bgClr>
                <a:schemeClr val="accent1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1"/>
              </a:innerShdw>
            </a:effectLst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1-0AAD-443F-A60E-BA31CC9F18B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3-0AAD-443F-A60E-BA31CC9F18B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5-0AAD-443F-A60E-BA31CC9F18B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7-0AAD-443F-A60E-BA31CC9F18B8}"/>
              </c:ext>
            </c:extLst>
          </c:dPt>
          <c:cat>
            <c:strRef>
              <c:f>Sheet1!$A$2:$A$5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Autumn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1563</c:v>
                </c:pt>
                <c:pt idx="1">
                  <c:v>1465</c:v>
                </c:pt>
                <c:pt idx="2">
                  <c:v>1036</c:v>
                </c:pt>
                <c:pt idx="3">
                  <c:v>1196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E98C-4F7F-BFDD-CC7053EF6DC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Alexandru</c:v>
                </c:pt>
              </c:strCache>
            </c:strRef>
          </c:tx>
          <c:spPr>
            <a:pattFill prst="ltUpDiag">
              <a:fgClr>
                <a:schemeClr val="accent2"/>
              </a:fgClr>
              <a:bgClr>
                <a:schemeClr val="accent2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2"/>
              </a:innerShdw>
            </a:effectLst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9-0AAD-443F-A60E-BA31CC9F18B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B-0AAD-443F-A60E-BA31CC9F18B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D-0AAD-443F-A60E-BA31CC9F18B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0F-0AAD-443F-A60E-BA31CC9F18B8}"/>
              </c:ext>
            </c:extLst>
          </c:dPt>
          <c:cat>
            <c:strRef>
              <c:f>Sheet1!$A$2:$A$5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Autumn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2005</c:v>
                </c:pt>
                <c:pt idx="1">
                  <c:v>1978</c:v>
                </c:pt>
                <c:pt idx="2">
                  <c:v>1345</c:v>
                </c:pt>
                <c:pt idx="3">
                  <c:v>1856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E98C-4F7F-BFDD-CC7053EF6DC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Gina</c:v>
                </c:pt>
              </c:strCache>
            </c:strRef>
          </c:tx>
          <c:spPr>
            <a:pattFill prst="ltUpDiag">
              <a:fgClr>
                <a:schemeClr val="accent3"/>
              </a:fgClr>
              <a:bgClr>
                <a:schemeClr val="accent3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3"/>
              </a:innerShdw>
            </a:effectLst>
          </c:spPr>
          <c:dPt>
            <c:idx val="0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1-0AAD-443F-A60E-BA31CC9F18B8}"/>
              </c:ext>
            </c:extLst>
          </c:dPt>
          <c:dPt>
            <c:idx val="1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3-0AAD-443F-A60E-BA31CC9F18B8}"/>
              </c:ext>
            </c:extLst>
          </c:dPt>
          <c:dPt>
            <c:idx val="2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5-0AAD-443F-A60E-BA31CC9F18B8}"/>
              </c:ext>
            </c:extLst>
          </c:dPt>
          <c:dPt>
            <c:idx val="3"/>
            <c:bubble3D val="0"/>
            <c:extLst xmlns:c16r2="http://schemas.microsoft.com/office/drawing/2015/06/chart">
              <c:ext xmlns:c16="http://schemas.microsoft.com/office/drawing/2014/chart" uri="{C3380CC4-5D6E-409C-BE32-E72D297353CC}">
                <c16:uniqueId val="{00000017-0AAD-443F-A60E-BA31CC9F18B8}"/>
              </c:ext>
            </c:extLst>
          </c:dPt>
          <c:cat>
            <c:strRef>
              <c:f>Sheet1!$A$2:$A$5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Autumn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1455</c:v>
                </c:pt>
                <c:pt idx="1">
                  <c:v>1305</c:v>
                </c:pt>
                <c:pt idx="2">
                  <c:v>1025</c:v>
                </c:pt>
                <c:pt idx="3">
                  <c:v>1275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2-E98C-4F7F-BFDD-CC7053EF6DCA}"/>
            </c:ext>
          </c:extLst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Mihai</c:v>
                </c:pt>
              </c:strCache>
            </c:strRef>
          </c:tx>
          <c:spPr>
            <a:pattFill prst="ltUpDiag">
              <a:fgClr>
                <a:schemeClr val="accent4"/>
              </a:fgClr>
              <a:bgClr>
                <a:schemeClr val="accent4">
                  <a:lumMod val="20000"/>
                  <a:lumOff val="80000"/>
                </a:schemeClr>
              </a:bgClr>
            </a:pattFill>
            <a:ln>
              <a:noFill/>
            </a:ln>
            <a:effectLst>
              <a:innerShdw blurRad="114300">
                <a:schemeClr val="accent4"/>
              </a:innerShdw>
            </a:effectLst>
          </c:spPr>
          <c:cat>
            <c:strRef>
              <c:f>Sheet1!$A$2:$A$5</c:f>
              <c:strCache>
                <c:ptCount val="4"/>
                <c:pt idx="0">
                  <c:v>Winter</c:v>
                </c:pt>
                <c:pt idx="1">
                  <c:v>Spring</c:v>
                </c:pt>
                <c:pt idx="2">
                  <c:v>Summer</c:v>
                </c:pt>
                <c:pt idx="3">
                  <c:v>Autumn</c:v>
                </c:pt>
              </c:strCache>
            </c:strRef>
          </c:cat>
          <c:val>
            <c:numRef>
              <c:f>Sheet1!$E$2:$E$5</c:f>
              <c:numCache>
                <c:formatCode>General</c:formatCode>
                <c:ptCount val="4"/>
                <c:pt idx="0">
                  <c:v>1355</c:v>
                </c:pt>
                <c:pt idx="1">
                  <c:v>1250</c:v>
                </c:pt>
                <c:pt idx="2">
                  <c:v>1009</c:v>
                </c:pt>
                <c:pt idx="3">
                  <c:v>1246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9791504"/>
        <c:axId val="349790720"/>
      </c:areaChart>
      <c:catAx>
        <c:axId val="349791504"/>
        <c:scaling>
          <c:orientation val="minMax"/>
        </c:scaling>
        <c:delete val="0"/>
        <c:axPos val="b"/>
        <c:numFmt formatCode="General" sourceLinked="1"/>
        <c:majorTickMark val="out"/>
        <c:minorTickMark val="out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90720"/>
        <c:crosses val="autoZero"/>
        <c:auto val="1"/>
        <c:lblAlgn val="ctr"/>
        <c:lblOffset val="100"/>
        <c:noMultiLvlLbl val="0"/>
      </c:catAx>
      <c:valAx>
        <c:axId val="3497907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49791504"/>
        <c:crosses val="autoZero"/>
        <c:crossBetween val="midCat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  <c:extLst xmlns:c16r2="http://schemas.microsoft.com/office/drawing/2015/06/chart"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78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b="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>
  <cs:dataPoint3D>
    <cs:lnRef idx="0"/>
    <cs:fillRef idx="0">
      <cs:styleClr val="auto"/>
    </cs:fillRef>
    <cs:effectRef idx="0">
      <cs:styleClr val="auto"/>
    </cs:effectRef>
    <cs:fontRef idx="minor">
      <a:schemeClr val="tx1"/>
    </cs:fontRef>
    <cs:spPr>
      <a:pattFill prst="ltUpDiag">
        <a:fgClr>
          <a:schemeClr val="phClr"/>
        </a:fgClr>
        <a:bgClr>
          <a:schemeClr val="phClr">
            <a:lumMod val="20000"/>
            <a:lumOff val="80000"/>
          </a:schemeClr>
        </a:bgClr>
      </a:pattFill>
      <a:effectLst>
        <a:innerShdw blurRad="114300">
          <a:schemeClr val="phClr"/>
        </a:innerShdw>
      </a:effectLst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tx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solidFill>
        <a:schemeClr val="lt1"/>
      </a:solidFill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2200" b="1" kern="1200" cap="all" spc="15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solidFill>
        <a:schemeClr val="lt1"/>
      </a:solidFill>
    </cs:spPr>
  </cs:wall>
</cs:chartStyle>
</file>

<file path=ppt/diagrams/_rels/data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_rels/drawing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svg"/><Relationship Id="rId3" Type="http://schemas.openxmlformats.org/officeDocument/2006/relationships/image" Target="../media/image7.png"/><Relationship Id="rId7" Type="http://schemas.openxmlformats.org/officeDocument/2006/relationships/image" Target="../media/image9.png"/><Relationship Id="rId2" Type="http://schemas.openxmlformats.org/officeDocument/2006/relationships/image" Target="../media/image7.svg"/><Relationship Id="rId1" Type="http://schemas.openxmlformats.org/officeDocument/2006/relationships/image" Target="../media/image6.png"/><Relationship Id="rId6" Type="http://schemas.openxmlformats.org/officeDocument/2006/relationships/image" Target="../media/image11.svg"/><Relationship Id="rId5" Type="http://schemas.openxmlformats.org/officeDocument/2006/relationships/image" Target="../media/image8.png"/><Relationship Id="rId4" Type="http://schemas.openxmlformats.org/officeDocument/2006/relationships/image" Target="../media/image9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18/5/colors/Iconchunking_neutralicontext_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bg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iconchunking_colorful2">
  <dgm:title val="iconchunking_colorful2"/>
  <dgm:desc val="iconchunking_colorful2"/>
  <dgm:catLst>
    <dgm:cat type="Other" pri="2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bg1"/>
    </dgm:fillClrLst>
    <dgm:linClrLst meth="repeat">
      <a:schemeClr val="lt1">
        <a:alpha val="0"/>
      </a:schemeClr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503D04-C97E-4622-AE07-D0307CB3B4CA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icontext_colorful5" csCatId="colorful" phldr="1"/>
      <dgm:spPr/>
      <dgm:t>
        <a:bodyPr/>
        <a:lstStyle/>
        <a:p>
          <a:endParaRPr lang="en-US"/>
        </a:p>
      </dgm:t>
    </dgm:pt>
    <dgm:pt modelId="{AAC263CB-8256-4B03-92FE-1622698FB3E9}">
      <dgm:prSet custT="1"/>
      <dgm:spPr/>
      <dgm:t>
        <a:bodyPr/>
        <a:lstStyle/>
        <a:p>
          <a:r>
            <a:rPr lang="en-US" sz="2000" dirty="0" smtClean="0"/>
            <a:t>Electricity consumption</a:t>
          </a:r>
          <a:endParaRPr lang="en-US" sz="2000" dirty="0"/>
        </a:p>
      </dgm:t>
    </dgm:pt>
    <dgm:pt modelId="{0BEED663-FC38-4EAD-940F-4C475D2C87DB}" type="parTrans" cxnId="{C5E94186-9CB6-4C42-92B3-C546CC53A7B9}">
      <dgm:prSet/>
      <dgm:spPr/>
      <dgm:t>
        <a:bodyPr/>
        <a:lstStyle/>
        <a:p>
          <a:endParaRPr lang="en-US"/>
        </a:p>
      </dgm:t>
    </dgm:pt>
    <dgm:pt modelId="{808B76D0-8EC7-469A-93AC-7A6017188A9D}" type="sibTrans" cxnId="{C5E94186-9CB6-4C42-92B3-C546CC53A7B9}">
      <dgm:prSet/>
      <dgm:spPr/>
      <dgm:t>
        <a:bodyPr/>
        <a:lstStyle/>
        <a:p>
          <a:endParaRPr lang="en-US"/>
        </a:p>
      </dgm:t>
    </dgm:pt>
    <dgm:pt modelId="{4E8D2E69-0173-4BD3-B96A-7A9C5DD12B47}">
      <dgm:prSet custT="1"/>
      <dgm:spPr/>
      <dgm:t>
        <a:bodyPr/>
        <a:lstStyle/>
        <a:p>
          <a:r>
            <a:rPr lang="en-US" sz="2000" dirty="0" smtClean="0"/>
            <a:t>Graphics of consumption</a:t>
          </a:r>
        </a:p>
      </dgm:t>
    </dgm:pt>
    <dgm:pt modelId="{B954BF22-E3B3-4A1C-802E-590228BE2D9C}" type="parTrans" cxnId="{0F866C41-EB5F-47BD-A2CD-A58671F15B67}">
      <dgm:prSet/>
      <dgm:spPr/>
      <dgm:t>
        <a:bodyPr/>
        <a:lstStyle/>
        <a:p>
          <a:endParaRPr lang="en-US"/>
        </a:p>
      </dgm:t>
    </dgm:pt>
    <dgm:pt modelId="{FEF1E80E-8A9E-4B0A-817C-2A4CFDCF3FB2}" type="sibTrans" cxnId="{0F866C41-EB5F-47BD-A2CD-A58671F15B67}">
      <dgm:prSet/>
      <dgm:spPr/>
      <dgm:t>
        <a:bodyPr/>
        <a:lstStyle/>
        <a:p>
          <a:endParaRPr lang="en-US"/>
        </a:p>
      </dgm:t>
    </dgm:pt>
    <dgm:pt modelId="{93A6A030-ABAB-4EFA-B539-0FDB3E07C1EF}">
      <dgm:prSet custT="1"/>
      <dgm:spPr/>
      <dgm:t>
        <a:bodyPr/>
        <a:lstStyle/>
        <a:p>
          <a:r>
            <a:rPr lang="sl-SI" sz="2000" dirty="0" smtClean="0"/>
            <a:t>Comparing eletricity consumption</a:t>
          </a:r>
          <a:endParaRPr lang="en-US" sz="2000" dirty="0" smtClean="0"/>
        </a:p>
      </dgm:t>
    </dgm:pt>
    <dgm:pt modelId="{3D674B97-6DC6-4A12-85BA-0976D3064237}" type="parTrans" cxnId="{4B40C8DC-6B57-4F5B-8440-7241C649700B}">
      <dgm:prSet/>
      <dgm:spPr/>
      <dgm:t>
        <a:bodyPr/>
        <a:lstStyle/>
        <a:p>
          <a:endParaRPr lang="en-US"/>
        </a:p>
      </dgm:t>
    </dgm:pt>
    <dgm:pt modelId="{BFE0749E-E343-4A6F-BD09-2810EE6B4BD7}" type="sibTrans" cxnId="{4B40C8DC-6B57-4F5B-8440-7241C649700B}">
      <dgm:prSet/>
      <dgm:spPr/>
      <dgm:t>
        <a:bodyPr/>
        <a:lstStyle/>
        <a:p>
          <a:endParaRPr lang="en-US"/>
        </a:p>
      </dgm:t>
    </dgm:pt>
    <dgm:pt modelId="{76D56F19-2708-49DB-8F92-D8AC45F23A9A}">
      <dgm:prSet/>
      <dgm:spPr/>
      <dgm:t>
        <a:bodyPr/>
        <a:lstStyle/>
        <a:p>
          <a:pPr>
            <a:lnSpc>
              <a:spcPct val="100000"/>
            </a:lnSpc>
          </a:pPr>
          <a:r>
            <a:rPr lang="sl-SI" smtClean="0"/>
            <a:t>Conclusions</a:t>
          </a:r>
          <a:endParaRPr lang="en-US" dirty="0"/>
        </a:p>
      </dgm:t>
    </dgm:pt>
    <dgm:pt modelId="{9D5610C2-0A12-494A-AC46-8DD17C08B09F}" type="parTrans" cxnId="{32E90211-17E0-4DDF-9274-DD3E46D811B8}">
      <dgm:prSet/>
      <dgm:spPr/>
      <dgm:t>
        <a:bodyPr/>
        <a:lstStyle/>
        <a:p>
          <a:endParaRPr lang="en-US"/>
        </a:p>
      </dgm:t>
    </dgm:pt>
    <dgm:pt modelId="{EC8965A1-F755-4945-8AAC-DCF1F68F011E}" type="sibTrans" cxnId="{32E90211-17E0-4DDF-9274-DD3E46D811B8}">
      <dgm:prSet/>
      <dgm:spPr/>
      <dgm:t>
        <a:bodyPr/>
        <a:lstStyle/>
        <a:p>
          <a:endParaRPr lang="en-US"/>
        </a:p>
      </dgm:t>
    </dgm:pt>
    <dgm:pt modelId="{62F8266B-222B-4ACF-8613-2C8D6376E5BD}" type="pres">
      <dgm:prSet presAssocID="{D4503D04-C97E-4622-AE07-D0307CB3B4CA}" presName="root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4FD8F56-D6B7-417A-923A-010E4B5FF0CD}" type="pres">
      <dgm:prSet presAssocID="{AAC263CB-8256-4B03-92FE-1622698FB3E9}" presName="compNode" presStyleCnt="0"/>
      <dgm:spPr/>
    </dgm:pt>
    <dgm:pt modelId="{08450877-B8C0-4FE2-B6DB-B88F20C8574C}" type="pres">
      <dgm:prSet presAssocID="{AAC263CB-8256-4B03-92FE-1622698FB3E9}" presName="bgRect" presStyleLbl="bgShp" presStyleIdx="0" presStyleCnt="4"/>
      <dgm:spPr/>
    </dgm:pt>
    <dgm:pt modelId="{BB7E5F84-64F2-4718-BACC-301BBCDC9D3A}" type="pres">
      <dgm:prSet presAssocID="{AAC263CB-8256-4B03-92FE-1622698FB3E9}" presName="iconRect" presStyleLbl="node1" presStyleIdx="0" presStyleCnt="4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omputer"/>
        </a:ext>
      </dgm:extLst>
    </dgm:pt>
    <dgm:pt modelId="{D7E1920B-5F09-4283-BAA8-B0012E66F14A}" type="pres">
      <dgm:prSet presAssocID="{AAC263CB-8256-4B03-92FE-1622698FB3E9}" presName="spaceRect" presStyleCnt="0"/>
      <dgm:spPr/>
    </dgm:pt>
    <dgm:pt modelId="{30E9CA6C-A0F7-4BE8-9B77-EE5C9EF005B7}" type="pres">
      <dgm:prSet presAssocID="{AAC263CB-8256-4B03-92FE-1622698FB3E9}" presName="parTx" presStyleLbl="revTx" presStyleIdx="0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75497209-36D8-474C-9F50-43B26DAE367B}" type="pres">
      <dgm:prSet presAssocID="{808B76D0-8EC7-469A-93AC-7A6017188A9D}" presName="sibTrans" presStyleCnt="0"/>
      <dgm:spPr/>
    </dgm:pt>
    <dgm:pt modelId="{FB1D870E-AB7C-40E3-AA7F-3EC612E6F71C}" type="pres">
      <dgm:prSet presAssocID="{4E8D2E69-0173-4BD3-B96A-7A9C5DD12B47}" presName="compNode" presStyleCnt="0"/>
      <dgm:spPr/>
    </dgm:pt>
    <dgm:pt modelId="{B9A40EDB-694E-464C-8356-AEE8787842F2}" type="pres">
      <dgm:prSet presAssocID="{4E8D2E69-0173-4BD3-B96A-7A9C5DD12B47}" presName="bgRect" presStyleLbl="bgShp" presStyleIdx="1" presStyleCnt="4"/>
      <dgm:spPr/>
    </dgm:pt>
    <dgm:pt modelId="{8B8D9FA1-74BB-4EA5-B65F-49B870DCE4EB}" type="pres">
      <dgm:prSet presAssocID="{4E8D2E69-0173-4BD3-B96A-7A9C5DD12B47}" presName="iconRect" presStyleLbl="node1" presStyleIdx="1" presStyleCnt="4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Processor"/>
        </a:ext>
      </dgm:extLst>
    </dgm:pt>
    <dgm:pt modelId="{FE35795C-E288-448C-BF98-006011EF35C1}" type="pres">
      <dgm:prSet presAssocID="{4E8D2E69-0173-4BD3-B96A-7A9C5DD12B47}" presName="spaceRect" presStyleCnt="0"/>
      <dgm:spPr/>
    </dgm:pt>
    <dgm:pt modelId="{4258831D-960B-4D2D-A65E-513B92084C01}" type="pres">
      <dgm:prSet presAssocID="{4E8D2E69-0173-4BD3-B96A-7A9C5DD12B47}" presName="parTx" presStyleLbl="revTx" presStyleIdx="1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4849AED6-7C24-47EC-B39A-6EC2169AAAEC}" type="pres">
      <dgm:prSet presAssocID="{FEF1E80E-8A9E-4B0A-817C-2A4CFDCF3FB2}" presName="sibTrans" presStyleCnt="0"/>
      <dgm:spPr/>
    </dgm:pt>
    <dgm:pt modelId="{344EF6F7-386A-468B-9D66-8046D158DFC8}" type="pres">
      <dgm:prSet presAssocID="{93A6A030-ABAB-4EFA-B539-0FDB3E07C1EF}" presName="compNode" presStyleCnt="0"/>
      <dgm:spPr/>
    </dgm:pt>
    <dgm:pt modelId="{9DD6C5DE-B838-492F-B4A8-49E4DE8C5CF5}" type="pres">
      <dgm:prSet presAssocID="{93A6A030-ABAB-4EFA-B539-0FDB3E07C1EF}" presName="bgRect" presStyleLbl="bgShp" presStyleIdx="2" presStyleCnt="4"/>
      <dgm:spPr/>
    </dgm:pt>
    <dgm:pt modelId="{3CD2D8A7-CAF8-4A2F-A324-BDF8CFA66908}" type="pres">
      <dgm:prSet presAssocID="{93A6A030-ABAB-4EFA-B539-0FDB3E07C1EF}" presName="iconRect" presStyleLbl="node1" presStyleIdx="2" presStyleCnt="4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</dgm:spPr>
      <dgm:extLst>
        <a:ext uri="{E40237B7-FDA0-4F09-8148-C483321AD2D9}">
          <dgm14:cNvPr xmlns:dgm14="http://schemas.microsoft.com/office/drawing/2010/diagram" id="0" name="" descr="Cloud Computing"/>
        </a:ext>
      </dgm:extLst>
    </dgm:pt>
    <dgm:pt modelId="{343D945D-C209-4E7A-8D9B-BCF7127718D8}" type="pres">
      <dgm:prSet presAssocID="{93A6A030-ABAB-4EFA-B539-0FDB3E07C1EF}" presName="spaceRect" presStyleCnt="0"/>
      <dgm:spPr/>
    </dgm:pt>
    <dgm:pt modelId="{ECA97BE5-E798-4AEE-9404-4E43192F5136}" type="pres">
      <dgm:prSet presAssocID="{93A6A030-ABAB-4EFA-B539-0FDB3E07C1EF}" presName="parTx" presStyleLbl="revTx" presStyleIdx="2" presStyleCnt="4" custScaleX="100000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  <dgm:pt modelId="{C890CB11-26D0-4233-A3B2-FE616B33A810}" type="pres">
      <dgm:prSet presAssocID="{BFE0749E-E343-4A6F-BD09-2810EE6B4BD7}" presName="sibTrans" presStyleCnt="0"/>
      <dgm:spPr/>
    </dgm:pt>
    <dgm:pt modelId="{25E7A08B-6A02-49D1-8C9D-FCE9C92A1AC5}" type="pres">
      <dgm:prSet presAssocID="{76D56F19-2708-49DB-8F92-D8AC45F23A9A}" presName="compNode" presStyleCnt="0"/>
      <dgm:spPr/>
    </dgm:pt>
    <dgm:pt modelId="{984F7435-4B4C-47D4-B03E-CC8917BDBDBB}" type="pres">
      <dgm:prSet presAssocID="{76D56F19-2708-49DB-8F92-D8AC45F23A9A}" presName="bgRect" presStyleLbl="bgShp" presStyleIdx="3" presStyleCnt="4"/>
      <dgm:spPr/>
    </dgm:pt>
    <dgm:pt modelId="{D3271400-E9D7-4481-8E98-7952ACC542C2}" type="pres">
      <dgm:prSet presAssocID="{76D56F19-2708-49DB-8F92-D8AC45F23A9A}" presName="iconRect" presStyleLbl="node1" presStyleIdx="3" presStyleCnt="4"/>
      <dgm:spPr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</dgm:spPr>
      <dgm:t>
        <a:bodyPr/>
        <a:lstStyle/>
        <a:p>
          <a:endParaRPr lang="en-US"/>
        </a:p>
      </dgm:t>
      <dgm:extLst>
        <a:ext uri="{E40237B7-FDA0-4F09-8148-C483321AD2D9}">
          <dgm14:cNvPr xmlns:dgm14="http://schemas.microsoft.com/office/drawing/2010/diagram" id="0" name="" descr="Server"/>
        </a:ext>
      </dgm:extLst>
    </dgm:pt>
    <dgm:pt modelId="{3EB25EBA-A880-4DC7-908E-0568144BFBD1}" type="pres">
      <dgm:prSet presAssocID="{76D56F19-2708-49DB-8F92-D8AC45F23A9A}" presName="spaceRect" presStyleCnt="0"/>
      <dgm:spPr/>
    </dgm:pt>
    <dgm:pt modelId="{F2EA86B5-8AF6-40E0-BDDB-512587036C8B}" type="pres">
      <dgm:prSet presAssocID="{76D56F19-2708-49DB-8F92-D8AC45F23A9A}" presName="parTx" presStyleLbl="revTx" presStyleIdx="3" presStyleCnt="4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C5E94186-9CB6-4C42-92B3-C546CC53A7B9}" srcId="{D4503D04-C97E-4622-AE07-D0307CB3B4CA}" destId="{AAC263CB-8256-4B03-92FE-1622698FB3E9}" srcOrd="0" destOrd="0" parTransId="{0BEED663-FC38-4EAD-940F-4C475D2C87DB}" sibTransId="{808B76D0-8EC7-469A-93AC-7A6017188A9D}"/>
    <dgm:cxn modelId="{AFE0042D-F8CA-4F9C-B780-65750DC87CEC}" type="presOf" srcId="{76D56F19-2708-49DB-8F92-D8AC45F23A9A}" destId="{F2EA86B5-8AF6-40E0-BDDB-512587036C8B}" srcOrd="0" destOrd="0" presId="urn:microsoft.com/office/officeart/2018/2/layout/IconVerticalSolidList"/>
    <dgm:cxn modelId="{0F866C41-EB5F-47BD-A2CD-A58671F15B67}" srcId="{D4503D04-C97E-4622-AE07-D0307CB3B4CA}" destId="{4E8D2E69-0173-4BD3-B96A-7A9C5DD12B47}" srcOrd="1" destOrd="0" parTransId="{B954BF22-E3B3-4A1C-802E-590228BE2D9C}" sibTransId="{FEF1E80E-8A9E-4B0A-817C-2A4CFDCF3FB2}"/>
    <dgm:cxn modelId="{9DACE70A-4FEB-433A-900C-46A1377C5716}" type="presOf" srcId="{AAC263CB-8256-4B03-92FE-1622698FB3E9}" destId="{30E9CA6C-A0F7-4BE8-9B77-EE5C9EF005B7}" srcOrd="0" destOrd="0" presId="urn:microsoft.com/office/officeart/2018/2/layout/IconVerticalSolidList"/>
    <dgm:cxn modelId="{F248DBAE-9D9B-462B-998C-1322E596929F}" type="presOf" srcId="{93A6A030-ABAB-4EFA-B539-0FDB3E07C1EF}" destId="{ECA97BE5-E798-4AEE-9404-4E43192F5136}" srcOrd="0" destOrd="0" presId="urn:microsoft.com/office/officeart/2018/2/layout/IconVerticalSolidList"/>
    <dgm:cxn modelId="{F236B04A-0845-45D6-B99A-98DBB252074F}" type="presOf" srcId="{4E8D2E69-0173-4BD3-B96A-7A9C5DD12B47}" destId="{4258831D-960B-4D2D-A65E-513B92084C01}" srcOrd="0" destOrd="0" presId="urn:microsoft.com/office/officeart/2018/2/layout/IconVerticalSolidList"/>
    <dgm:cxn modelId="{66D0D100-FB07-44A7-8ACC-C79CE174D2D7}" type="presOf" srcId="{D4503D04-C97E-4622-AE07-D0307CB3B4CA}" destId="{62F8266B-222B-4ACF-8613-2C8D6376E5BD}" srcOrd="0" destOrd="0" presId="urn:microsoft.com/office/officeart/2018/2/layout/IconVerticalSolidList"/>
    <dgm:cxn modelId="{32E90211-17E0-4DDF-9274-DD3E46D811B8}" srcId="{D4503D04-C97E-4622-AE07-D0307CB3B4CA}" destId="{76D56F19-2708-49DB-8F92-D8AC45F23A9A}" srcOrd="3" destOrd="0" parTransId="{9D5610C2-0A12-494A-AC46-8DD17C08B09F}" sibTransId="{EC8965A1-F755-4945-8AAC-DCF1F68F011E}"/>
    <dgm:cxn modelId="{4B40C8DC-6B57-4F5B-8440-7241C649700B}" srcId="{D4503D04-C97E-4622-AE07-D0307CB3B4CA}" destId="{93A6A030-ABAB-4EFA-B539-0FDB3E07C1EF}" srcOrd="2" destOrd="0" parTransId="{3D674B97-6DC6-4A12-85BA-0976D3064237}" sibTransId="{BFE0749E-E343-4A6F-BD09-2810EE6B4BD7}"/>
    <dgm:cxn modelId="{8CA5002F-95FA-436B-966F-7B8BA099F8C0}" type="presParOf" srcId="{62F8266B-222B-4ACF-8613-2C8D6376E5BD}" destId="{34FD8F56-D6B7-417A-923A-010E4B5FF0CD}" srcOrd="0" destOrd="0" presId="urn:microsoft.com/office/officeart/2018/2/layout/IconVerticalSolidList"/>
    <dgm:cxn modelId="{3E84FCFB-F2E6-496C-9124-8BCCBAF7581E}" type="presParOf" srcId="{34FD8F56-D6B7-417A-923A-010E4B5FF0CD}" destId="{08450877-B8C0-4FE2-B6DB-B88F20C8574C}" srcOrd="0" destOrd="0" presId="urn:microsoft.com/office/officeart/2018/2/layout/IconVerticalSolidList"/>
    <dgm:cxn modelId="{5AAB9D67-2058-4B02-ACAE-9010504CFA8D}" type="presParOf" srcId="{34FD8F56-D6B7-417A-923A-010E4B5FF0CD}" destId="{BB7E5F84-64F2-4718-BACC-301BBCDC9D3A}" srcOrd="1" destOrd="0" presId="urn:microsoft.com/office/officeart/2018/2/layout/IconVerticalSolidList"/>
    <dgm:cxn modelId="{60640685-0CF7-48C8-A8EF-553779FD445D}" type="presParOf" srcId="{34FD8F56-D6B7-417A-923A-010E4B5FF0CD}" destId="{D7E1920B-5F09-4283-BAA8-B0012E66F14A}" srcOrd="2" destOrd="0" presId="urn:microsoft.com/office/officeart/2018/2/layout/IconVerticalSolidList"/>
    <dgm:cxn modelId="{6FE12CDB-D070-4C97-8AE1-997533C4A8AB}" type="presParOf" srcId="{34FD8F56-D6B7-417A-923A-010E4B5FF0CD}" destId="{30E9CA6C-A0F7-4BE8-9B77-EE5C9EF005B7}" srcOrd="3" destOrd="0" presId="urn:microsoft.com/office/officeart/2018/2/layout/IconVerticalSolidList"/>
    <dgm:cxn modelId="{89F45104-A3AE-4AA5-8376-E3E54E87635B}" type="presParOf" srcId="{62F8266B-222B-4ACF-8613-2C8D6376E5BD}" destId="{75497209-36D8-474C-9F50-43B26DAE367B}" srcOrd="1" destOrd="0" presId="urn:microsoft.com/office/officeart/2018/2/layout/IconVerticalSolidList"/>
    <dgm:cxn modelId="{F53E1E41-AFBD-4F42-B954-620893A507D2}" type="presParOf" srcId="{62F8266B-222B-4ACF-8613-2C8D6376E5BD}" destId="{FB1D870E-AB7C-40E3-AA7F-3EC612E6F71C}" srcOrd="2" destOrd="0" presId="urn:microsoft.com/office/officeart/2018/2/layout/IconVerticalSolidList"/>
    <dgm:cxn modelId="{ECA76847-5AC0-4769-B961-BD6FBFA2D2F3}" type="presParOf" srcId="{FB1D870E-AB7C-40E3-AA7F-3EC612E6F71C}" destId="{B9A40EDB-694E-464C-8356-AEE8787842F2}" srcOrd="0" destOrd="0" presId="urn:microsoft.com/office/officeart/2018/2/layout/IconVerticalSolidList"/>
    <dgm:cxn modelId="{E9875D05-A2CA-4949-A0EC-E659F0F81F59}" type="presParOf" srcId="{FB1D870E-AB7C-40E3-AA7F-3EC612E6F71C}" destId="{8B8D9FA1-74BB-4EA5-B65F-49B870DCE4EB}" srcOrd="1" destOrd="0" presId="urn:microsoft.com/office/officeart/2018/2/layout/IconVerticalSolidList"/>
    <dgm:cxn modelId="{F5076418-1870-49C0-A665-417CB498B6D1}" type="presParOf" srcId="{FB1D870E-AB7C-40E3-AA7F-3EC612E6F71C}" destId="{FE35795C-E288-448C-BF98-006011EF35C1}" srcOrd="2" destOrd="0" presId="urn:microsoft.com/office/officeart/2018/2/layout/IconVerticalSolidList"/>
    <dgm:cxn modelId="{8B6CAA02-B9CA-4F7C-A2C4-A376BC49C448}" type="presParOf" srcId="{FB1D870E-AB7C-40E3-AA7F-3EC612E6F71C}" destId="{4258831D-960B-4D2D-A65E-513B92084C01}" srcOrd="3" destOrd="0" presId="urn:microsoft.com/office/officeart/2018/2/layout/IconVerticalSolidList"/>
    <dgm:cxn modelId="{E0C19E8F-4424-498D-BF7E-0A0F0C17D704}" type="presParOf" srcId="{62F8266B-222B-4ACF-8613-2C8D6376E5BD}" destId="{4849AED6-7C24-47EC-B39A-6EC2169AAAEC}" srcOrd="3" destOrd="0" presId="urn:microsoft.com/office/officeart/2018/2/layout/IconVerticalSolidList"/>
    <dgm:cxn modelId="{ACAF17C3-08FB-4404-A101-25BA91958FE3}" type="presParOf" srcId="{62F8266B-222B-4ACF-8613-2C8D6376E5BD}" destId="{344EF6F7-386A-468B-9D66-8046D158DFC8}" srcOrd="4" destOrd="0" presId="urn:microsoft.com/office/officeart/2018/2/layout/IconVerticalSolidList"/>
    <dgm:cxn modelId="{AE175CB6-3E51-4A45-BD69-A7AF096E3CD2}" type="presParOf" srcId="{344EF6F7-386A-468B-9D66-8046D158DFC8}" destId="{9DD6C5DE-B838-492F-B4A8-49E4DE8C5CF5}" srcOrd="0" destOrd="0" presId="urn:microsoft.com/office/officeart/2018/2/layout/IconVerticalSolidList"/>
    <dgm:cxn modelId="{C47334AD-33FF-468C-A41A-E7D0A23484A4}" type="presParOf" srcId="{344EF6F7-386A-468B-9D66-8046D158DFC8}" destId="{3CD2D8A7-CAF8-4A2F-A324-BDF8CFA66908}" srcOrd="1" destOrd="0" presId="urn:microsoft.com/office/officeart/2018/2/layout/IconVerticalSolidList"/>
    <dgm:cxn modelId="{37DF411B-B4A0-44B4-B176-F8958F165CB2}" type="presParOf" srcId="{344EF6F7-386A-468B-9D66-8046D158DFC8}" destId="{343D945D-C209-4E7A-8D9B-BCF7127718D8}" srcOrd="2" destOrd="0" presId="urn:microsoft.com/office/officeart/2018/2/layout/IconVerticalSolidList"/>
    <dgm:cxn modelId="{43DACBA9-774B-4E88-8510-9265E34E50FA}" type="presParOf" srcId="{344EF6F7-386A-468B-9D66-8046D158DFC8}" destId="{ECA97BE5-E798-4AEE-9404-4E43192F5136}" srcOrd="3" destOrd="0" presId="urn:microsoft.com/office/officeart/2018/2/layout/IconVerticalSolidList"/>
    <dgm:cxn modelId="{0C339883-B66B-4487-B66D-1AA832FF598B}" type="presParOf" srcId="{62F8266B-222B-4ACF-8613-2C8D6376E5BD}" destId="{C890CB11-26D0-4233-A3B2-FE616B33A810}" srcOrd="5" destOrd="0" presId="urn:microsoft.com/office/officeart/2018/2/layout/IconVerticalSolidList"/>
    <dgm:cxn modelId="{0616937D-6FCD-4AA3-A503-BCBE4DCE75B1}" type="presParOf" srcId="{62F8266B-222B-4ACF-8613-2C8D6376E5BD}" destId="{25E7A08B-6A02-49D1-8C9D-FCE9C92A1AC5}" srcOrd="6" destOrd="0" presId="urn:microsoft.com/office/officeart/2018/2/layout/IconVerticalSolidList"/>
    <dgm:cxn modelId="{B186621D-A046-462B-BB0C-6236267E563B}" type="presParOf" srcId="{25E7A08B-6A02-49D1-8C9D-FCE9C92A1AC5}" destId="{984F7435-4B4C-47D4-B03E-CC8917BDBDBB}" srcOrd="0" destOrd="0" presId="urn:microsoft.com/office/officeart/2018/2/layout/IconVerticalSolidList"/>
    <dgm:cxn modelId="{F52693A5-0CDF-426A-86AB-E12EC26F0A8F}" type="presParOf" srcId="{25E7A08B-6A02-49D1-8C9D-FCE9C92A1AC5}" destId="{D3271400-E9D7-4481-8E98-7952ACC542C2}" srcOrd="1" destOrd="0" presId="urn:microsoft.com/office/officeart/2018/2/layout/IconVerticalSolidList"/>
    <dgm:cxn modelId="{A0E86A54-FEE6-445C-A5D8-E1BEB46BF402}" type="presParOf" srcId="{25E7A08B-6A02-49D1-8C9D-FCE9C92A1AC5}" destId="{3EB25EBA-A880-4DC7-908E-0568144BFBD1}" srcOrd="2" destOrd="0" presId="urn:microsoft.com/office/officeart/2018/2/layout/IconVerticalSolidList"/>
    <dgm:cxn modelId="{249C530D-BDAF-40DC-B153-C1C13BE8F861}" type="presParOf" srcId="{25E7A08B-6A02-49D1-8C9D-FCE9C92A1AC5}" destId="{F2EA86B5-8AF6-40E0-BDDB-512587036C8B}" srcOrd="3" destOrd="0" presId="urn:microsoft.com/office/officeart/2018/2/layout/IconVerticalSolidList"/>
  </dgm:cxnLst>
  <dgm:bg/>
  <dgm:whole>
    <a:ln>
      <a:noFill/>
    </a:ln>
  </dgm:whole>
  <dgm:extLst>
    <a:ext uri="http://schemas.microsoft.com/office/drawing/2008/diagram">
      <dsp:dataModelExt xmlns:dsp="http://schemas.microsoft.com/office/drawing/2008/diagram" relId="rId10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EB91A50-C686-4934-BF7B-05A6134A6AB8}" type="doc">
      <dgm:prSet loTypeId="urn:microsoft.com/office/officeart/2005/8/layout/equation2" loCatId="relationship" qsTypeId="urn:microsoft.com/office/officeart/2005/8/quickstyle/3d1" qsCatId="3D" csTypeId="urn:microsoft.com/office/officeart/2005/8/colors/iconchunking_colorful2" csCatId="other" phldr="1"/>
      <dgm:spPr/>
      <dgm:t>
        <a:bodyPr/>
        <a:lstStyle/>
        <a:p>
          <a:endParaRPr lang="en-US"/>
        </a:p>
      </dgm:t>
    </dgm:pt>
    <dgm:pt modelId="{0C130901-E9D4-4EAF-B424-4F88CE27500B}">
      <dgm:prSet phldrT="[Text]"/>
      <dgm:spPr/>
      <dgm:t>
        <a:bodyPr/>
        <a:lstStyle/>
        <a:p>
          <a:r>
            <a:rPr lang="en-US" dirty="0" smtClean="0"/>
            <a:t>Long nights</a:t>
          </a:r>
          <a:endParaRPr lang="en-US" dirty="0"/>
        </a:p>
      </dgm:t>
    </dgm:pt>
    <dgm:pt modelId="{593FFE93-A6C0-4E50-9AE4-94E9836CCF10}" type="parTrans" cxnId="{83E578BD-C52D-4669-9624-AAD6B200213D}">
      <dgm:prSet/>
      <dgm:spPr/>
      <dgm:t>
        <a:bodyPr/>
        <a:lstStyle/>
        <a:p>
          <a:endParaRPr lang="en-US"/>
        </a:p>
      </dgm:t>
    </dgm:pt>
    <dgm:pt modelId="{1B4F2771-3339-49BF-913A-037BBE81F3E9}" type="sibTrans" cxnId="{83E578BD-C52D-4669-9624-AAD6B200213D}">
      <dgm:prSet/>
      <dgm:spPr/>
      <dgm:t>
        <a:bodyPr/>
        <a:lstStyle/>
        <a:p>
          <a:endParaRPr lang="en-US" dirty="0"/>
        </a:p>
      </dgm:t>
    </dgm:pt>
    <dgm:pt modelId="{1E4A4BA3-DA3A-4B8A-9915-6411C96BC20F}">
      <dgm:prSet phldrT="[Text]"/>
      <dgm:spPr/>
      <dgm:t>
        <a:bodyPr/>
        <a:lstStyle/>
        <a:p>
          <a:r>
            <a:rPr lang="en-US" dirty="0" smtClean="0"/>
            <a:t>Heating the house</a:t>
          </a:r>
          <a:endParaRPr lang="en-US" dirty="0"/>
        </a:p>
      </dgm:t>
    </dgm:pt>
    <dgm:pt modelId="{1B746E25-5CCE-4074-A4CF-0F2F9BF704A8}" type="parTrans" cxnId="{CABD8092-2CAF-49E0-B89F-52170B045D76}">
      <dgm:prSet/>
      <dgm:spPr/>
      <dgm:t>
        <a:bodyPr/>
        <a:lstStyle/>
        <a:p>
          <a:endParaRPr lang="en-US"/>
        </a:p>
      </dgm:t>
    </dgm:pt>
    <dgm:pt modelId="{959D1F61-9C7C-49C0-A6E2-88726C7C8326}" type="sibTrans" cxnId="{CABD8092-2CAF-49E0-B89F-52170B045D76}">
      <dgm:prSet/>
      <dgm:spPr/>
      <dgm:t>
        <a:bodyPr/>
        <a:lstStyle/>
        <a:p>
          <a:endParaRPr lang="en-US" dirty="0"/>
        </a:p>
      </dgm:t>
    </dgm:pt>
    <dgm:pt modelId="{043B841A-F98C-4C81-AB84-52109901E342}">
      <dgm:prSet phldrT="[Text]"/>
      <dgm:spPr/>
      <dgm:t>
        <a:bodyPr/>
        <a:lstStyle/>
        <a:p>
          <a:r>
            <a:rPr lang="en-US" dirty="0" smtClean="0"/>
            <a:t>Big electricity consumption</a:t>
          </a:r>
          <a:endParaRPr lang="en-US" dirty="0"/>
        </a:p>
      </dgm:t>
    </dgm:pt>
    <dgm:pt modelId="{884CBC1F-71DD-48DD-9AF2-52AF262DEBBD}" type="parTrans" cxnId="{405D2B96-501D-415F-B240-24D9D7CFE4D3}">
      <dgm:prSet/>
      <dgm:spPr/>
      <dgm:t>
        <a:bodyPr/>
        <a:lstStyle/>
        <a:p>
          <a:endParaRPr lang="en-US"/>
        </a:p>
      </dgm:t>
    </dgm:pt>
    <dgm:pt modelId="{CAFE7C63-AB58-4477-983E-8167878024D9}" type="sibTrans" cxnId="{405D2B96-501D-415F-B240-24D9D7CFE4D3}">
      <dgm:prSet/>
      <dgm:spPr/>
      <dgm:t>
        <a:bodyPr/>
        <a:lstStyle/>
        <a:p>
          <a:endParaRPr lang="en-US"/>
        </a:p>
      </dgm:t>
    </dgm:pt>
    <dgm:pt modelId="{B49368FA-77A6-4E32-A6C0-219688BA4BA8}" type="pres">
      <dgm:prSet presAssocID="{FEB91A50-C686-4934-BF7B-05A6134A6AB8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338DD27-DDEE-4499-B3DC-4D88CAAE87B5}" type="pres">
      <dgm:prSet presAssocID="{FEB91A50-C686-4934-BF7B-05A6134A6AB8}" presName="vNodes" presStyleCnt="0"/>
      <dgm:spPr/>
    </dgm:pt>
    <dgm:pt modelId="{90A41EF0-5470-4B99-97D1-2B3D6204265C}" type="pres">
      <dgm:prSet presAssocID="{0C130901-E9D4-4EAF-B424-4F88CE27500B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2EE961-12C4-4842-97DC-74DD5EFABB25}" type="pres">
      <dgm:prSet presAssocID="{1B4F2771-3339-49BF-913A-037BBE81F3E9}" presName="spacerT" presStyleCnt="0"/>
      <dgm:spPr/>
    </dgm:pt>
    <dgm:pt modelId="{96C4759D-1150-4AF2-ACC8-0673A6E17052}" type="pres">
      <dgm:prSet presAssocID="{1B4F2771-3339-49BF-913A-037BBE81F3E9}" presName="sibTrans" presStyleLbl="sibTrans2D1" presStyleIdx="0" presStyleCnt="2"/>
      <dgm:spPr/>
      <dgm:t>
        <a:bodyPr/>
        <a:lstStyle/>
        <a:p>
          <a:endParaRPr lang="en-US"/>
        </a:p>
      </dgm:t>
    </dgm:pt>
    <dgm:pt modelId="{7F368ACB-451A-4DB3-94AB-324DC7D0203D}" type="pres">
      <dgm:prSet presAssocID="{1B4F2771-3339-49BF-913A-037BBE81F3E9}" presName="spacerB" presStyleCnt="0"/>
      <dgm:spPr/>
    </dgm:pt>
    <dgm:pt modelId="{FA1F2C24-078F-436D-AB98-A948A9BA885E}" type="pres">
      <dgm:prSet presAssocID="{1E4A4BA3-DA3A-4B8A-9915-6411C96BC20F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99C925-C7DB-4A61-B291-CB438C0A7F0D}" type="pres">
      <dgm:prSet presAssocID="{FEB91A50-C686-4934-BF7B-05A6134A6AB8}" presName="sibTransLast" presStyleLbl="sibTrans2D1" presStyleIdx="1" presStyleCnt="2"/>
      <dgm:spPr/>
      <dgm:t>
        <a:bodyPr/>
        <a:lstStyle/>
        <a:p>
          <a:endParaRPr lang="en-US"/>
        </a:p>
      </dgm:t>
    </dgm:pt>
    <dgm:pt modelId="{B23ED902-1DB9-402A-ABCF-893F98924155}" type="pres">
      <dgm:prSet presAssocID="{FEB91A50-C686-4934-BF7B-05A6134A6AB8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CE32A684-AD51-4BA5-A6FB-097E50C4D2D0}" type="pres">
      <dgm:prSet presAssocID="{FEB91A50-C686-4934-BF7B-05A6134A6AB8}" presName="las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DFC2E890-FB2C-41D9-9790-558CA20AC42A}" type="presOf" srcId="{959D1F61-9C7C-49C0-A6E2-88726C7C8326}" destId="{B23ED902-1DB9-402A-ABCF-893F98924155}" srcOrd="1" destOrd="0" presId="urn:microsoft.com/office/officeart/2005/8/layout/equation2"/>
    <dgm:cxn modelId="{90591546-CF3F-46B6-AA54-5B9B869F6F2E}" type="presOf" srcId="{1B4F2771-3339-49BF-913A-037BBE81F3E9}" destId="{96C4759D-1150-4AF2-ACC8-0673A6E17052}" srcOrd="0" destOrd="0" presId="urn:microsoft.com/office/officeart/2005/8/layout/equation2"/>
    <dgm:cxn modelId="{DCB8A9A6-5535-4635-A6AE-3494E29D9C85}" type="presOf" srcId="{959D1F61-9C7C-49C0-A6E2-88726C7C8326}" destId="{9099C925-C7DB-4A61-B291-CB438C0A7F0D}" srcOrd="0" destOrd="0" presId="urn:microsoft.com/office/officeart/2005/8/layout/equation2"/>
    <dgm:cxn modelId="{405D2B96-501D-415F-B240-24D9D7CFE4D3}" srcId="{FEB91A50-C686-4934-BF7B-05A6134A6AB8}" destId="{043B841A-F98C-4C81-AB84-52109901E342}" srcOrd="2" destOrd="0" parTransId="{884CBC1F-71DD-48DD-9AF2-52AF262DEBBD}" sibTransId="{CAFE7C63-AB58-4477-983E-8167878024D9}"/>
    <dgm:cxn modelId="{1F6D7DC9-1388-44C2-B573-DADDEF69F98E}" type="presOf" srcId="{0C130901-E9D4-4EAF-B424-4F88CE27500B}" destId="{90A41EF0-5470-4B99-97D1-2B3D6204265C}" srcOrd="0" destOrd="0" presId="urn:microsoft.com/office/officeart/2005/8/layout/equation2"/>
    <dgm:cxn modelId="{CABD8092-2CAF-49E0-B89F-52170B045D76}" srcId="{FEB91A50-C686-4934-BF7B-05A6134A6AB8}" destId="{1E4A4BA3-DA3A-4B8A-9915-6411C96BC20F}" srcOrd="1" destOrd="0" parTransId="{1B746E25-5CCE-4074-A4CF-0F2F9BF704A8}" sibTransId="{959D1F61-9C7C-49C0-A6E2-88726C7C8326}"/>
    <dgm:cxn modelId="{B59F9914-7CE5-4E85-99D5-C6BFAFBD5845}" type="presOf" srcId="{FEB91A50-C686-4934-BF7B-05A6134A6AB8}" destId="{B49368FA-77A6-4E32-A6C0-219688BA4BA8}" srcOrd="0" destOrd="0" presId="urn:microsoft.com/office/officeart/2005/8/layout/equation2"/>
    <dgm:cxn modelId="{660F5409-F479-4E48-AAE1-4C51258DB762}" type="presOf" srcId="{043B841A-F98C-4C81-AB84-52109901E342}" destId="{CE32A684-AD51-4BA5-A6FB-097E50C4D2D0}" srcOrd="0" destOrd="0" presId="urn:microsoft.com/office/officeart/2005/8/layout/equation2"/>
    <dgm:cxn modelId="{618E4EDF-177B-49EF-A786-8BF16D154B35}" type="presOf" srcId="{1E4A4BA3-DA3A-4B8A-9915-6411C96BC20F}" destId="{FA1F2C24-078F-436D-AB98-A948A9BA885E}" srcOrd="0" destOrd="0" presId="urn:microsoft.com/office/officeart/2005/8/layout/equation2"/>
    <dgm:cxn modelId="{83E578BD-C52D-4669-9624-AAD6B200213D}" srcId="{FEB91A50-C686-4934-BF7B-05A6134A6AB8}" destId="{0C130901-E9D4-4EAF-B424-4F88CE27500B}" srcOrd="0" destOrd="0" parTransId="{593FFE93-A6C0-4E50-9AE4-94E9836CCF10}" sibTransId="{1B4F2771-3339-49BF-913A-037BBE81F3E9}"/>
    <dgm:cxn modelId="{C2B9E47F-6CAD-4670-AC2A-1BC1D5F5ACBA}" type="presParOf" srcId="{B49368FA-77A6-4E32-A6C0-219688BA4BA8}" destId="{F338DD27-DDEE-4499-B3DC-4D88CAAE87B5}" srcOrd="0" destOrd="0" presId="urn:microsoft.com/office/officeart/2005/8/layout/equation2"/>
    <dgm:cxn modelId="{2A7C1A37-332A-4057-9B0B-FCC81310CC31}" type="presParOf" srcId="{F338DD27-DDEE-4499-B3DC-4D88CAAE87B5}" destId="{90A41EF0-5470-4B99-97D1-2B3D6204265C}" srcOrd="0" destOrd="0" presId="urn:microsoft.com/office/officeart/2005/8/layout/equation2"/>
    <dgm:cxn modelId="{AF7E0C2B-DE29-4FBA-8BED-87D94BD1B856}" type="presParOf" srcId="{F338DD27-DDEE-4499-B3DC-4D88CAAE87B5}" destId="{6D2EE961-12C4-4842-97DC-74DD5EFABB25}" srcOrd="1" destOrd="0" presId="urn:microsoft.com/office/officeart/2005/8/layout/equation2"/>
    <dgm:cxn modelId="{426D789A-EDCE-4DD9-86A0-B0BD82C30817}" type="presParOf" srcId="{F338DD27-DDEE-4499-B3DC-4D88CAAE87B5}" destId="{96C4759D-1150-4AF2-ACC8-0673A6E17052}" srcOrd="2" destOrd="0" presId="urn:microsoft.com/office/officeart/2005/8/layout/equation2"/>
    <dgm:cxn modelId="{9E7CC358-03EE-4C18-868B-3B255CB09769}" type="presParOf" srcId="{F338DD27-DDEE-4499-B3DC-4D88CAAE87B5}" destId="{7F368ACB-451A-4DB3-94AB-324DC7D0203D}" srcOrd="3" destOrd="0" presId="urn:microsoft.com/office/officeart/2005/8/layout/equation2"/>
    <dgm:cxn modelId="{56656313-07A8-4183-B30D-5A73DFDEFC3D}" type="presParOf" srcId="{F338DD27-DDEE-4499-B3DC-4D88CAAE87B5}" destId="{FA1F2C24-078F-436D-AB98-A948A9BA885E}" srcOrd="4" destOrd="0" presId="urn:microsoft.com/office/officeart/2005/8/layout/equation2"/>
    <dgm:cxn modelId="{0623BF6B-E817-4BC8-B05B-EE9753308F5B}" type="presParOf" srcId="{B49368FA-77A6-4E32-A6C0-219688BA4BA8}" destId="{9099C925-C7DB-4A61-B291-CB438C0A7F0D}" srcOrd="1" destOrd="0" presId="urn:microsoft.com/office/officeart/2005/8/layout/equation2"/>
    <dgm:cxn modelId="{89CB2CA0-56B4-4EDB-B4A7-CF2803B3C66B}" type="presParOf" srcId="{9099C925-C7DB-4A61-B291-CB438C0A7F0D}" destId="{B23ED902-1DB9-402A-ABCF-893F98924155}" srcOrd="0" destOrd="0" presId="urn:microsoft.com/office/officeart/2005/8/layout/equation2"/>
    <dgm:cxn modelId="{57095DD8-15D3-432C-BAA5-A1AB3A63281B}" type="presParOf" srcId="{B49368FA-77A6-4E32-A6C0-219688BA4BA8}" destId="{CE32A684-AD51-4BA5-A6FB-097E50C4D2D0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8450877-B8C0-4FE2-B6DB-B88F20C8574C}">
      <dsp:nvSpPr>
        <dsp:cNvPr id="0" name=""/>
        <dsp:cNvSpPr/>
      </dsp:nvSpPr>
      <dsp:spPr>
        <a:xfrm>
          <a:off x="0" y="1469"/>
          <a:ext cx="3454034" cy="745005"/>
        </a:xfrm>
        <a:prstGeom prst="roundRect">
          <a:avLst>
            <a:gd name="adj" fmla="val 10000"/>
          </a:avLst>
        </a:prstGeom>
        <a:solidFill>
          <a:schemeClr val="accent5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B7E5F84-64F2-4718-BACC-301BBCDC9D3A}">
      <dsp:nvSpPr>
        <dsp:cNvPr id="0" name=""/>
        <dsp:cNvSpPr/>
      </dsp:nvSpPr>
      <dsp:spPr>
        <a:xfrm>
          <a:off x="225364" y="169096"/>
          <a:ext cx="409752" cy="409752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2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E9CA6C-A0F7-4BE8-9B77-EE5C9EF005B7}">
      <dsp:nvSpPr>
        <dsp:cNvPr id="0" name=""/>
        <dsp:cNvSpPr/>
      </dsp:nvSpPr>
      <dsp:spPr>
        <a:xfrm>
          <a:off x="860480" y="1469"/>
          <a:ext cx="2593553" cy="7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Electricity consumption</a:t>
          </a:r>
          <a:endParaRPr lang="en-US" sz="2000" kern="1200" dirty="0"/>
        </a:p>
      </dsp:txBody>
      <dsp:txXfrm>
        <a:off x="860480" y="1469"/>
        <a:ext cx="2593553" cy="745005"/>
      </dsp:txXfrm>
    </dsp:sp>
    <dsp:sp modelId="{B9A40EDB-694E-464C-8356-AEE8787842F2}">
      <dsp:nvSpPr>
        <dsp:cNvPr id="0" name=""/>
        <dsp:cNvSpPr/>
      </dsp:nvSpPr>
      <dsp:spPr>
        <a:xfrm>
          <a:off x="0" y="932726"/>
          <a:ext cx="3454034" cy="745005"/>
        </a:xfrm>
        <a:prstGeom prst="roundRect">
          <a:avLst>
            <a:gd name="adj" fmla="val 10000"/>
          </a:avLst>
        </a:prstGeom>
        <a:solidFill>
          <a:schemeClr val="accent5">
            <a:hueOff val="1420348"/>
            <a:satOff val="-9402"/>
            <a:lumOff val="-1634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B8D9FA1-74BB-4EA5-B65F-49B870DCE4EB}">
      <dsp:nvSpPr>
        <dsp:cNvPr id="0" name=""/>
        <dsp:cNvSpPr/>
      </dsp:nvSpPr>
      <dsp:spPr>
        <a:xfrm>
          <a:off x="225364" y="1100352"/>
          <a:ext cx="409752" cy="409752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4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258831D-960B-4D2D-A65E-513B92084C01}">
      <dsp:nvSpPr>
        <dsp:cNvPr id="0" name=""/>
        <dsp:cNvSpPr/>
      </dsp:nvSpPr>
      <dsp:spPr>
        <a:xfrm>
          <a:off x="860480" y="932726"/>
          <a:ext cx="2593553" cy="7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smtClean="0"/>
            <a:t>Graphics of consumption</a:t>
          </a:r>
        </a:p>
      </dsp:txBody>
      <dsp:txXfrm>
        <a:off x="860480" y="932726"/>
        <a:ext cx="2593553" cy="745005"/>
      </dsp:txXfrm>
    </dsp:sp>
    <dsp:sp modelId="{9DD6C5DE-B838-492F-B4A8-49E4DE8C5CF5}">
      <dsp:nvSpPr>
        <dsp:cNvPr id="0" name=""/>
        <dsp:cNvSpPr/>
      </dsp:nvSpPr>
      <dsp:spPr>
        <a:xfrm>
          <a:off x="0" y="1863982"/>
          <a:ext cx="3454034" cy="745005"/>
        </a:xfrm>
        <a:prstGeom prst="roundRect">
          <a:avLst>
            <a:gd name="adj" fmla="val 10000"/>
          </a:avLst>
        </a:prstGeom>
        <a:solidFill>
          <a:schemeClr val="accent5">
            <a:hueOff val="2840696"/>
            <a:satOff val="-18805"/>
            <a:lumOff val="-3268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CD2D8A7-CAF8-4A2F-A324-BDF8CFA66908}">
      <dsp:nvSpPr>
        <dsp:cNvPr id="0" name=""/>
        <dsp:cNvSpPr/>
      </dsp:nvSpPr>
      <dsp:spPr>
        <a:xfrm>
          <a:off x="225364" y="2031608"/>
          <a:ext cx="409752" cy="409752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6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CA97BE5-E798-4AEE-9404-4E43192F5136}">
      <dsp:nvSpPr>
        <dsp:cNvPr id="0" name=""/>
        <dsp:cNvSpPr/>
      </dsp:nvSpPr>
      <dsp:spPr>
        <a:xfrm>
          <a:off x="860480" y="1863982"/>
          <a:ext cx="2593553" cy="7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kern="1200" dirty="0" smtClean="0"/>
            <a:t>Comparing eletricity consumption</a:t>
          </a:r>
          <a:endParaRPr lang="en-US" sz="2000" kern="1200" dirty="0" smtClean="0"/>
        </a:p>
      </dsp:txBody>
      <dsp:txXfrm>
        <a:off x="860480" y="1863982"/>
        <a:ext cx="2593553" cy="745005"/>
      </dsp:txXfrm>
    </dsp:sp>
    <dsp:sp modelId="{984F7435-4B4C-47D4-B03E-CC8917BDBDBB}">
      <dsp:nvSpPr>
        <dsp:cNvPr id="0" name=""/>
        <dsp:cNvSpPr/>
      </dsp:nvSpPr>
      <dsp:spPr>
        <a:xfrm>
          <a:off x="0" y="2795238"/>
          <a:ext cx="3454034" cy="745005"/>
        </a:xfrm>
        <a:prstGeom prst="roundRect">
          <a:avLst>
            <a:gd name="adj" fmla="val 10000"/>
          </a:avLst>
        </a:prstGeom>
        <a:solidFill>
          <a:schemeClr val="accent5">
            <a:hueOff val="4261045"/>
            <a:satOff val="-28207"/>
            <a:lumOff val="-4902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3271400-E9D7-4481-8E98-7952ACC542C2}">
      <dsp:nvSpPr>
        <dsp:cNvPr id="0" name=""/>
        <dsp:cNvSpPr/>
      </dsp:nvSpPr>
      <dsp:spPr>
        <a:xfrm>
          <a:off x="225364" y="2962865"/>
          <a:ext cx="409752" cy="409752"/>
        </a:xfrm>
        <a:prstGeom prst="rect">
          <a:avLst/>
        </a:prstGeom>
        <a:blipFill>
          <a:blip xmlns:r="http://schemas.openxmlformats.org/officeDocument/2006/relationships"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="" xmlns:asvg="http://schemas.microsoft.com/office/drawing/2016/SVG/main" r:embed="rId8"/>
              </a:ext>
            </a:extLst>
          </a:blip>
          <a:stretch>
            <a:fillRect/>
          </a:stretch>
        </a:blipFill>
        <a:ln w="15875" cap="flat" cmpd="sng" algn="ctr">
          <a:solidFill>
            <a:schemeClr val="lt1">
              <a:alpha val="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2EA86B5-8AF6-40E0-BDDB-512587036C8B}">
      <dsp:nvSpPr>
        <dsp:cNvPr id="0" name=""/>
        <dsp:cNvSpPr/>
      </dsp:nvSpPr>
      <dsp:spPr>
        <a:xfrm>
          <a:off x="860480" y="2795238"/>
          <a:ext cx="2593553" cy="74500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8846" tIns="78846" rIns="78846" bIns="78846" numCol="1" spcCol="1270" anchor="ctr" anchorCtr="0">
          <a:noAutofit/>
        </a:bodyPr>
        <a:lstStyle/>
        <a:p>
          <a:pPr lvl="0" algn="l" defTabSz="9779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2200" kern="1200" smtClean="0"/>
            <a:t>Conclusions</a:t>
          </a:r>
          <a:endParaRPr lang="en-US" sz="2200" kern="1200" dirty="0"/>
        </a:p>
      </dsp:txBody>
      <dsp:txXfrm>
        <a:off x="860480" y="2795238"/>
        <a:ext cx="2593553" cy="74500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=""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="" xmlns:a16="http://schemas.microsoft.com/office/drawing/2014/main" id="{632A2767-FEC0-45D8-A250-3A0CECEC10E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3D87BEA-720A-4B01-983C-6493C00177B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438802-F28A-42D1-9BCA-40E34B52D6F0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D7F7142-7B6D-4E82-A762-17951F1395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47AA5D6A-4E5C-4EA7-A13B-15A02BB533D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8A98BC-2DB8-47A3-A77F-B9E32C26623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56843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65794D-BDB5-4811-AA4A-B25E4EF28521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BB1A04-13E8-48CD-97F9-AC2568E1A8D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9996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30528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6644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35942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9BB1A04-13E8-48CD-97F9-AC2568E1A8D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26671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84169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19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725634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90224102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73892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2440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45445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061660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04743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73606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8012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43354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5934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61226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69502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1360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866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 amt="30000"/>
            <a:duotone>
              <a:prstClr val="black"/>
              <a:schemeClr val="tx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  <a:gradFill flip="none" rotWithShape="1">
            <a:gsLst>
              <a:gs pos="0">
                <a:schemeClr val="tx2"/>
              </a:gs>
              <a:gs pos="100000">
                <a:schemeClr val="tx2">
                  <a:lumMod val="50000"/>
                </a:schemeClr>
              </a:gs>
            </a:gsLst>
            <a:lin ang="5400000" scaled="0"/>
            <a:tileRect/>
          </a:gradFill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pFill/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pFill/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=""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185221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QuickStyle" Target="../diagrams/quickStyle1.xml"/><Relationship Id="rId3" Type="http://schemas.openxmlformats.org/officeDocument/2006/relationships/image" Target="../media/image1.jpeg"/><Relationship Id="rId7" Type="http://schemas.openxmlformats.org/officeDocument/2006/relationships/diagramLayout" Target="../diagrams/layou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Data" Target="../diagrams/data1.xml"/><Relationship Id="rId5" Type="http://schemas.openxmlformats.org/officeDocument/2006/relationships/image" Target="../media/image5.png"/><Relationship Id="rId10" Type="http://schemas.microsoft.com/office/2007/relationships/diagramDrawing" Target="../diagrams/drawing1.xml"/><Relationship Id="rId4" Type="http://schemas.openxmlformats.org/officeDocument/2006/relationships/image" Target="../media/image2.png"/><Relationship Id="rId9" Type="http://schemas.openxmlformats.org/officeDocument/2006/relationships/diagramColors" Target="../diagrams/colors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2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2.xml"/><Relationship Id="rId5" Type="http://schemas.openxmlformats.org/officeDocument/2006/relationships/diagramLayout" Target="../diagrams/layout2.xml"/><Relationship Id="rId4" Type="http://schemas.openxmlformats.org/officeDocument/2006/relationships/diagramData" Target="../diagrams/data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 cstate="email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="" xmlns:a16="http://schemas.microsoft.com/office/drawing/2014/main" id="{788D5DFD-FA42-4EB0-B24E-4180C0CC5A0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11" name="Rectangle 10">
              <a:extLst>
                <a:ext uri="{FF2B5EF4-FFF2-40B4-BE49-F238E27FC236}">
                  <a16:creationId xmlns="" xmlns:a16="http://schemas.microsoft.com/office/drawing/2014/main" id="{CC864817-5955-484B-9D1F-9BC8DB7398D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12" name="Picture 2">
              <a:extLst>
                <a:ext uri="{FF2B5EF4-FFF2-40B4-BE49-F238E27FC236}">
                  <a16:creationId xmlns="" xmlns:a16="http://schemas.microsoft.com/office/drawing/2014/main" id="{280C083F-71A6-4E55-AE35-586518FE29B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4" cstate="email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5" name="Picture 4" descr="Lightbulb">
            <a:extLst>
              <a:ext uri="{FF2B5EF4-FFF2-40B4-BE49-F238E27FC236}">
                <a16:creationId xmlns="" xmlns:a16="http://schemas.microsoft.com/office/drawing/2014/main" id="{AC06F95D-BA5D-4DEE-93EF-3FE3173D13FF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611" y="10"/>
            <a:ext cx="12188389" cy="6857990"/>
          </a:xfrm>
          <a:prstGeom prst="rect">
            <a:avLst/>
          </a:prstGeom>
        </p:spPr>
      </p:pic>
      <p:grpSp>
        <p:nvGrpSpPr>
          <p:cNvPr id="14" name="Group 13">
            <a:extLst>
              <a:ext uri="{FF2B5EF4-FFF2-40B4-BE49-F238E27FC236}">
                <a16:creationId xmlns="" xmlns:a16="http://schemas.microsoft.com/office/drawing/2014/main" id="{D44056DF-7985-4692-968A-466E9E6AF76A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605895" y="2235200"/>
            <a:ext cx="10982062" cy="2396067"/>
            <a:chOff x="605895" y="2235200"/>
            <a:chExt cx="10982062" cy="2396067"/>
          </a:xfrm>
        </p:grpSpPr>
        <p:sp>
          <p:nvSpPr>
            <p:cNvPr id="15" name="Round Diagonal Corner Rectangle 7">
              <a:extLst>
                <a:ext uri="{FF2B5EF4-FFF2-40B4-BE49-F238E27FC236}">
                  <a16:creationId xmlns="" xmlns:a16="http://schemas.microsoft.com/office/drawing/2014/main" id="{B414A174-532A-4602-934F-9858D1D8680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2582333" y="2235200"/>
              <a:ext cx="7027334" cy="2396067"/>
            </a:xfrm>
            <a:prstGeom prst="round2DiagRect">
              <a:avLst>
                <a:gd name="adj1" fmla="val 9246"/>
                <a:gd name="adj2" fmla="val 0"/>
              </a:avLst>
            </a:prstGeom>
            <a:solidFill>
              <a:schemeClr val="bg1">
                <a:alpha val="80000"/>
              </a:schemeClr>
            </a:solidFill>
            <a:ln w="19050" cap="sq">
              <a:solidFill>
                <a:schemeClr val="tx2">
                  <a:alpha val="60000"/>
                </a:schemeClr>
              </a:solidFill>
              <a:miter lim="800000"/>
            </a:ln>
            <a:effectLst>
              <a:outerShdw blurRad="889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grpSp>
          <p:nvGrpSpPr>
            <p:cNvPr id="16" name="Group 15">
              <a:extLst>
                <a:ext uri="{FF2B5EF4-FFF2-40B4-BE49-F238E27FC236}">
                  <a16:creationId xmlns="" xmlns:a16="http://schemas.microsoft.com/office/drawing/2014/main" id="{940B0C0C-7F94-4725-8108-62B3B7A5AE7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Grp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GrpSpPr>
          <p:grpSpPr>
            <a:xfrm>
              <a:off x="605895" y="2900097"/>
              <a:ext cx="10982062" cy="1211524"/>
              <a:chOff x="605895" y="2900097"/>
              <a:chExt cx="10982062" cy="1211524"/>
            </a:xfrm>
          </p:grpSpPr>
          <p:sp>
            <p:nvSpPr>
              <p:cNvPr id="17" name="Freeform 32">
                <a:extLst>
                  <a:ext uri="{FF2B5EF4-FFF2-40B4-BE49-F238E27FC236}">
                    <a16:creationId xmlns="" xmlns:a16="http://schemas.microsoft.com/office/drawing/2014/main" id="{367EAC5B-1891-480A-A3AD-B9F6A88FAC5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9653587" y="33797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8" name="Freeform 33">
                <a:extLst>
                  <a:ext uri="{FF2B5EF4-FFF2-40B4-BE49-F238E27FC236}">
                    <a16:creationId xmlns="" xmlns:a16="http://schemas.microsoft.com/office/drawing/2014/main" id="{E33FF633-15BA-464F-8F5B-26C56665F79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078244" y="33107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19" name="Freeform 34">
                <a:extLst>
                  <a:ext uri="{FF2B5EF4-FFF2-40B4-BE49-F238E27FC236}">
                    <a16:creationId xmlns="" xmlns:a16="http://schemas.microsoft.com/office/drawing/2014/main" id="{0C949DF6-E66B-4DB8-AB52-30CA781B483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1146631" y="35742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0" name="Freeform 37">
                <a:extLst>
                  <a:ext uri="{FF2B5EF4-FFF2-40B4-BE49-F238E27FC236}">
                    <a16:creationId xmlns="" xmlns:a16="http://schemas.microsoft.com/office/drawing/2014/main" id="{309C2298-5EF9-4B09-8995-014F6D3BFF5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 flipV="1">
                <a:off x="10230644" y="30345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1" name="Freeform 35">
                <a:extLst>
                  <a:ext uri="{FF2B5EF4-FFF2-40B4-BE49-F238E27FC236}">
                    <a16:creationId xmlns="" xmlns:a16="http://schemas.microsoft.com/office/drawing/2014/main" id="{319B2AFC-EBFF-477C-A364-6D575BE5AA0A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034587" y="25627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2" name="Freeform 36">
                <a:extLst>
                  <a:ext uri="{FF2B5EF4-FFF2-40B4-BE49-F238E27FC236}">
                    <a16:creationId xmlns="" xmlns:a16="http://schemas.microsoft.com/office/drawing/2014/main" id="{CC6B7D67-F2F8-4B07-B954-EAC9135B2BB4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747375" y="32326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3" name="Freeform 38">
                <a:extLst>
                  <a:ext uri="{FF2B5EF4-FFF2-40B4-BE49-F238E27FC236}">
                    <a16:creationId xmlns="" xmlns:a16="http://schemas.microsoft.com/office/drawing/2014/main" id="{7FF1659D-33DA-4F62-8567-A54020D2E28E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1399044" y="30953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4" name="Freeform 39">
                <a:extLst>
                  <a:ext uri="{FF2B5EF4-FFF2-40B4-BE49-F238E27FC236}">
                    <a16:creationId xmlns="" xmlns:a16="http://schemas.microsoft.com/office/drawing/2014/main" id="{9110F572-DC3D-4AB3-B731-B73BD650576B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10353675" y="21531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5" name="Freeform 40">
                <a:extLst>
                  <a:ext uri="{FF2B5EF4-FFF2-40B4-BE49-F238E27FC236}">
                    <a16:creationId xmlns="" xmlns:a16="http://schemas.microsoft.com/office/drawing/2014/main" id="{A2F7D0E9-68CE-40F9-B0E9-F915103ECF7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848850" y="33088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6" name="Rectangle 41">
                <a:extLst>
                  <a:ext uri="{FF2B5EF4-FFF2-40B4-BE49-F238E27FC236}">
                    <a16:creationId xmlns="" xmlns:a16="http://schemas.microsoft.com/office/drawing/2014/main" id="{AB69A438-1FB7-454A-A3E9-0C329643CD4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5400000">
                <a:off x="9721056" y="32842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7" name="Freeform 32">
                <a:extLst>
                  <a:ext uri="{FF2B5EF4-FFF2-40B4-BE49-F238E27FC236}">
                    <a16:creationId xmlns="" xmlns:a16="http://schemas.microsoft.com/office/drawing/2014/main" id="{E64598D0-3A2C-4570-9E7C-C52C89549B47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2122751" y="3532184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8" name="Freeform 33">
                <a:extLst>
                  <a:ext uri="{FF2B5EF4-FFF2-40B4-BE49-F238E27FC236}">
                    <a16:creationId xmlns="" xmlns:a16="http://schemas.microsoft.com/office/drawing/2014/main" id="{CC17CF42-8908-477B-9F36-DA1306CA010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958445" y="3463128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29" name="Freeform 34">
                <a:extLst>
                  <a:ext uri="{FF2B5EF4-FFF2-40B4-BE49-F238E27FC236}">
                    <a16:creationId xmlns="" xmlns:a16="http://schemas.microsoft.com/office/drawing/2014/main" id="{A2457851-D4A0-404C-BF3F-99AE00B9E965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858308" y="3726653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0" name="Freeform 37">
                <a:extLst>
                  <a:ext uri="{FF2B5EF4-FFF2-40B4-BE49-F238E27FC236}">
                    <a16:creationId xmlns="" xmlns:a16="http://schemas.microsoft.com/office/drawing/2014/main" id="{ECC300FA-EE4A-489E-9A47-79BEBF05DCE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 flipV="1">
                <a:off x="1658407" y="3186902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1" name="Freeform 35">
                <a:extLst>
                  <a:ext uri="{FF2B5EF4-FFF2-40B4-BE49-F238E27FC236}">
                    <a16:creationId xmlns="" xmlns:a16="http://schemas.microsoft.com/office/drawing/2014/main" id="{0D1F26E2-902B-416B-A1DB-80DAF78D8B8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860814" y="271515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2" name="Freeform 36">
                <a:extLst>
                  <a:ext uri="{FF2B5EF4-FFF2-40B4-BE49-F238E27FC236}">
                    <a16:creationId xmlns="" xmlns:a16="http://schemas.microsoft.com/office/drawing/2014/main" id="{491346A0-BF6D-45A5-806A-2150768722C8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289314" y="3385079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3" name="Freeform 38">
                <a:extLst>
                  <a:ext uri="{FF2B5EF4-FFF2-40B4-BE49-F238E27FC236}">
                    <a16:creationId xmlns="" xmlns:a16="http://schemas.microsoft.com/office/drawing/2014/main" id="{A8A5AAC9-38FD-4A03-AB91-236F2AAC625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605895" y="3247760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4" name="Freeform 39">
                <a:extLst>
                  <a:ext uri="{FF2B5EF4-FFF2-40B4-BE49-F238E27FC236}">
                    <a16:creationId xmlns="" xmlns:a16="http://schemas.microsoft.com/office/drawing/2014/main" id="{7AD4105C-55AA-47FF-AC5D-5BCB0B78CDC9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/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1532202" y="2305578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5" name="Freeform 40">
                <a:extLst>
                  <a:ext uri="{FF2B5EF4-FFF2-40B4-BE49-F238E27FC236}">
                    <a16:creationId xmlns="" xmlns:a16="http://schemas.microsoft.com/office/drawing/2014/main" id="{1C4B42B1-B112-4057-82C3-E5AF3BC7F6DF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EditPoint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154501" y="346127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  <p:sp>
            <p:nvSpPr>
              <p:cNvPr id="36" name="Rectangle 41">
                <a:extLst>
                  <a:ext uri="{FF2B5EF4-FFF2-40B4-BE49-F238E27FC236}">
                    <a16:creationId xmlns="" xmlns:a16="http://schemas.microsoft.com/office/drawing/2014/main" id="{C8B37395-3651-4E66-A62E-31529FABC8CC}"/>
                  </a:ext>
                  <a:ext uri="{C183D7F6-B498-43B3-948B-1728B52AA6E4}">
                    <adec:decorative xmlns="" xmlns:adec="http://schemas.microsoft.com/office/drawing/2017/decorative" val="1"/>
                  </a:ext>
                </a:extLst>
              </p:cNvPr>
              <p:cNvSpPr>
                <a:spLocks noChangeArrowheads="1"/>
              </p:cNvSpPr>
              <p:nvPr>
                <p:extLst>
                  <p:ext uri="{386F3935-93C4-4BCD-93E2-E3B085C9AB24}">
                    <p16:designElem xmlns="" xmlns:p16="http://schemas.microsoft.com/office/powerpoint/2015/main" val="1"/>
                  </p:ext>
                </p:extLst>
              </p:nvPr>
            </p:nvSpPr>
            <p:spPr bwMode="auto">
              <a:xfrm rot="16200000" flipH="1">
                <a:off x="2448983" y="3436672"/>
                <a:ext cx="23813" cy="252413"/>
              </a:xfrm>
              <a:prstGeom prst="rect">
                <a:avLst/>
              </a:prstGeom>
              <a:solidFill>
                <a:schemeClr val="tx2">
                  <a:alpha val="60000"/>
                </a:schemeClr>
              </a:solidFill>
              <a:ln>
                <a:noFill/>
              </a:ln>
              <a:effectLst>
                <a:outerShdw blurRad="50800" dist="38100" dir="2700000" algn="tl" rotWithShape="0">
                  <a:srgbClr val="000000">
                    <a:alpha val="58000"/>
                  </a:srgbClr>
                </a:outerShdw>
              </a:effectLst>
              <a:extLst/>
            </p:spPr>
          </p:sp>
        </p:grp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4D687081-16D7-4BC5-A7DB-E70117439F8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667000" y="2328334"/>
            <a:ext cx="6858000" cy="1367896"/>
          </a:xfrm>
        </p:spPr>
        <p:txBody>
          <a:bodyPr anchor="ctr">
            <a:normAutofit fontScale="90000"/>
          </a:bodyPr>
          <a:lstStyle/>
          <a:p>
            <a:pPr algn="ctr"/>
            <a:r>
              <a:rPr lang="en-US" dirty="0"/>
              <a:t>ENERGY IN THE HOUSEHOLD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1841851F-203A-4F8E-AA75-478526ABA8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67001" y="3959221"/>
            <a:ext cx="6857999" cy="953029"/>
          </a:xfrm>
        </p:spPr>
        <p:txBody>
          <a:bodyPr>
            <a:normAutofit/>
          </a:bodyPr>
          <a:lstStyle/>
          <a:p>
            <a:pPr algn="ctr"/>
            <a:r>
              <a:rPr lang="en-US" dirty="0" err="1"/>
              <a:t>Liceul</a:t>
            </a:r>
            <a:r>
              <a:rPr lang="en-US" dirty="0"/>
              <a:t> Auto </a:t>
            </a:r>
            <a:r>
              <a:rPr lang="en-US" dirty="0" err="1"/>
              <a:t>Traian</a:t>
            </a:r>
            <a:r>
              <a:rPr lang="en-US" dirty="0"/>
              <a:t> </a:t>
            </a:r>
            <a:r>
              <a:rPr lang="en-US" dirty="0" err="1"/>
              <a:t>Vuia</a:t>
            </a:r>
            <a:endParaRPr lang="en-US" dirty="0"/>
          </a:p>
          <a:p>
            <a:pPr algn="ctr"/>
            <a:endParaRPr lang="en-US" dirty="0"/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6B6D540F-1E2F-416F-819F-D8216BC8F3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8758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0" name="Group 279">
            <a:extLst>
              <a:ext uri="{FF2B5EF4-FFF2-40B4-BE49-F238E27FC236}">
                <a16:creationId xmlns="" xmlns:a16="http://schemas.microsoft.com/office/drawing/2014/main" id="{5FE07634-A83A-4681-9C1D-BC0775F9D29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-1"/>
            <a:ext cx="12192003" cy="6858001"/>
            <a:chOff x="0" y="-1"/>
            <a:chExt cx="12192003" cy="6858001"/>
          </a:xfrm>
        </p:grpSpPr>
        <p:sp useBgFill="1">
          <p:nvSpPr>
            <p:cNvPr id="281" name="Rectangle 280">
              <a:extLst>
                <a:ext uri="{FF2B5EF4-FFF2-40B4-BE49-F238E27FC236}">
                  <a16:creationId xmlns="" xmlns:a16="http://schemas.microsoft.com/office/drawing/2014/main" id="{BF62976A-266E-4650-88F2-C16130F3DF4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>
            <a:xfrm>
              <a:off x="1" y="-1"/>
              <a:ext cx="12192000" cy="685800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pic>
          <p:nvPicPr>
            <p:cNvPr id="282" name="Picture 2">
              <a:extLst>
                <a:ext uri="{FF2B5EF4-FFF2-40B4-BE49-F238E27FC236}">
                  <a16:creationId xmlns="" xmlns:a16="http://schemas.microsoft.com/office/drawing/2014/main" id="{88D9B99B-59C2-481A-A948-F87920A7FE5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PicPr>
              <a:picLocks noChangeAspect="1" noChangeArrowheads="1"/>
            </p:cNvPic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PicPr>
          <p:blipFill>
            <a:blip r:embed="rId4">
              <a:alphaModFix amt="30000"/>
              <a:duotone>
                <a:prstClr val="black"/>
                <a:schemeClr val="tx2">
                  <a:tint val="45000"/>
                  <a:satMod val="400000"/>
                </a:schemeClr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-1"/>
              <a:ext cx="12192003" cy="6858001"/>
            </a:xfrm>
            <a:prstGeom prst="rect">
              <a:avLst/>
            </a:prstGeom>
            <a:noFill/>
            <a:extLst>
              <a:ext uri="{909E8E84-426E-40dd-AFC4-6F175D3DCCD1}">
                <a14:hiddenFill xmlns="" xmlns:a16="http://schemas.microsoft.com/office/drawing/2014/main" xmlns:a14="http://schemas.microsoft.com/office/drawing/2010/main" xmlns:p14="http://schemas.microsoft.com/office/powerpoint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134327-4864-46BB-A57A-7055C9E3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62519" y="618518"/>
            <a:ext cx="3084891" cy="1478570"/>
          </a:xfrm>
        </p:spPr>
        <p:txBody>
          <a:bodyPr>
            <a:normAutofit/>
          </a:bodyPr>
          <a:lstStyle/>
          <a:p>
            <a:r>
              <a:rPr lang="en-US" sz="3200" smtClean="0"/>
              <a:t>Components</a:t>
            </a:r>
            <a:endParaRPr lang="en-US" sz="3200" dirty="0"/>
          </a:p>
        </p:txBody>
      </p:sp>
      <p:pic>
        <p:nvPicPr>
          <p:cNvPr id="10" name="Content Placeholder 6">
            <a:extLst>
              <a:ext uri="{FF2B5EF4-FFF2-40B4-BE49-F238E27FC236}">
                <a16:creationId xmlns="" xmlns:a16="http://schemas.microsoft.com/office/drawing/2014/main" id="{38616497-6A2B-4863-A3DD-A2D0AF074897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7327"/>
          <a:stretch/>
        </p:blipFill>
        <p:spPr>
          <a:xfrm>
            <a:off x="847164" y="10"/>
            <a:ext cx="6355503" cy="6857990"/>
          </a:xfrm>
          <a:prstGeom prst="rect">
            <a:avLst/>
          </a:prstGeom>
        </p:spPr>
      </p:pic>
      <p:grpSp>
        <p:nvGrpSpPr>
          <p:cNvPr id="341" name="Group 283">
            <a:extLst>
              <a:ext uri="{FF2B5EF4-FFF2-40B4-BE49-F238E27FC236}">
                <a16:creationId xmlns="" xmlns:a16="http://schemas.microsoft.com/office/drawing/2014/main" id="{A2E1FE48-FA7B-4262-B922-041542931DD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2305051" cy="6858001"/>
            <a:chOff x="0" y="0"/>
            <a:chExt cx="2305051" cy="6858001"/>
          </a:xfrm>
          <a:solidFill>
            <a:schemeClr val="tx1">
              <a:alpha val="70000"/>
            </a:schemeClr>
          </a:solidFill>
          <a:effectLst/>
        </p:grpSpPr>
        <p:sp>
          <p:nvSpPr>
            <p:cNvPr id="285" name="Rectangle 284">
              <a:extLst>
                <a:ext uri="{FF2B5EF4-FFF2-40B4-BE49-F238E27FC236}">
                  <a16:creationId xmlns="" xmlns:a16="http://schemas.microsoft.com/office/drawing/2014/main" id="{F2E644B1-8F72-4AC4-89F1-EB3A027341E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6" name="Freeform 6">
              <a:extLst>
                <a:ext uri="{FF2B5EF4-FFF2-40B4-BE49-F238E27FC236}">
                  <a16:creationId xmlns="" xmlns:a16="http://schemas.microsoft.com/office/drawing/2014/main" id="{1781B8E8-8A26-4FFB-BE0C-7C0C644F7C5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7" name="Freeform 7">
              <a:extLst>
                <a:ext uri="{FF2B5EF4-FFF2-40B4-BE49-F238E27FC236}">
                  <a16:creationId xmlns="" xmlns:a16="http://schemas.microsoft.com/office/drawing/2014/main" id="{4109D997-E9DF-4429-A643-3E691E2B706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8" name="Rectangle 287">
              <a:extLst>
                <a:ext uri="{FF2B5EF4-FFF2-40B4-BE49-F238E27FC236}">
                  <a16:creationId xmlns="" xmlns:a16="http://schemas.microsoft.com/office/drawing/2014/main" id="{B392695A-F131-4C51-B689-3F4D5B1A2F1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289" name="Freeform 9">
              <a:extLst>
                <a:ext uri="{FF2B5EF4-FFF2-40B4-BE49-F238E27FC236}">
                  <a16:creationId xmlns="" xmlns:a16="http://schemas.microsoft.com/office/drawing/2014/main" id="{8218EC3E-07D0-417A-B0A8-057F825EF79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0" name="Freeform 10">
              <a:extLst>
                <a:ext uri="{FF2B5EF4-FFF2-40B4-BE49-F238E27FC236}">
                  <a16:creationId xmlns="" xmlns:a16="http://schemas.microsoft.com/office/drawing/2014/main" id="{B036399E-7675-47B6-A645-242946879EE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1" name="Freeform 11">
              <a:extLst>
                <a:ext uri="{FF2B5EF4-FFF2-40B4-BE49-F238E27FC236}">
                  <a16:creationId xmlns="" xmlns:a16="http://schemas.microsoft.com/office/drawing/2014/main" id="{C44A0438-B8A4-43B3-B17C-B919FCD92C2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2" name="Freeform 12">
              <a:extLst>
                <a:ext uri="{FF2B5EF4-FFF2-40B4-BE49-F238E27FC236}">
                  <a16:creationId xmlns="" xmlns:a16="http://schemas.microsoft.com/office/drawing/2014/main" id="{ABC7257F-6F64-4B81-BDA7-7C232BCBA26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3" name="Freeform 13">
              <a:extLst>
                <a:ext uri="{FF2B5EF4-FFF2-40B4-BE49-F238E27FC236}">
                  <a16:creationId xmlns="" xmlns:a16="http://schemas.microsoft.com/office/drawing/2014/main" id="{72DD7E92-F033-480C-A220-63CE422C3A1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4" name="Freeform 14">
              <a:extLst>
                <a:ext uri="{FF2B5EF4-FFF2-40B4-BE49-F238E27FC236}">
                  <a16:creationId xmlns="" xmlns:a16="http://schemas.microsoft.com/office/drawing/2014/main" id="{444A9AC9-463E-45E7-A818-13F664F7C0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5" name="Freeform 15">
              <a:extLst>
                <a:ext uri="{FF2B5EF4-FFF2-40B4-BE49-F238E27FC236}">
                  <a16:creationId xmlns="" xmlns:a16="http://schemas.microsoft.com/office/drawing/2014/main" id="{6CCE9BBE-5DE3-4991-80CA-DFEB928673D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6" name="Freeform 16">
              <a:extLst>
                <a:ext uri="{FF2B5EF4-FFF2-40B4-BE49-F238E27FC236}">
                  <a16:creationId xmlns="" xmlns:a16="http://schemas.microsoft.com/office/drawing/2014/main" id="{3180F6DF-A13F-491C-BF97-B206E3E7B90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7" name="Freeform 17">
              <a:extLst>
                <a:ext uri="{FF2B5EF4-FFF2-40B4-BE49-F238E27FC236}">
                  <a16:creationId xmlns="" xmlns:a16="http://schemas.microsoft.com/office/drawing/2014/main" id="{CAD0E44C-73C8-42BB-ADA8-2BA6B308249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8" name="Freeform 18">
              <a:extLst>
                <a:ext uri="{FF2B5EF4-FFF2-40B4-BE49-F238E27FC236}">
                  <a16:creationId xmlns="" xmlns:a16="http://schemas.microsoft.com/office/drawing/2014/main" id="{436EC43E-A70D-4E5C-B275-35CA8E93C1B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9" name="Freeform 19">
              <a:extLst>
                <a:ext uri="{FF2B5EF4-FFF2-40B4-BE49-F238E27FC236}">
                  <a16:creationId xmlns="" xmlns:a16="http://schemas.microsoft.com/office/drawing/2014/main" id="{ADE7E5B6-2E2A-4F56-9E90-F8613E6D10F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0" name="Freeform 20">
              <a:extLst>
                <a:ext uri="{FF2B5EF4-FFF2-40B4-BE49-F238E27FC236}">
                  <a16:creationId xmlns="" xmlns:a16="http://schemas.microsoft.com/office/drawing/2014/main" id="{86B9E49B-AE8D-47E0-BACC-A6D0AC3AB2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1" name="Freeform 21">
              <a:extLst>
                <a:ext uri="{FF2B5EF4-FFF2-40B4-BE49-F238E27FC236}">
                  <a16:creationId xmlns="" xmlns:a16="http://schemas.microsoft.com/office/drawing/2014/main" id="{2EB961AF-CD61-41BA-B0B2-0741A5ED644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2" name="Freeform 22">
              <a:extLst>
                <a:ext uri="{FF2B5EF4-FFF2-40B4-BE49-F238E27FC236}">
                  <a16:creationId xmlns="" xmlns:a16="http://schemas.microsoft.com/office/drawing/2014/main" id="{DC42BDA1-810A-4135-B3B1-B3161D372A3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3" name="Freeform 23">
              <a:extLst>
                <a:ext uri="{FF2B5EF4-FFF2-40B4-BE49-F238E27FC236}">
                  <a16:creationId xmlns="" xmlns:a16="http://schemas.microsoft.com/office/drawing/2014/main" id="{FA51FCA8-FCF4-4116-8CB2-5C539E37F44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4" name="Freeform 24">
              <a:extLst>
                <a:ext uri="{FF2B5EF4-FFF2-40B4-BE49-F238E27FC236}">
                  <a16:creationId xmlns="" xmlns:a16="http://schemas.microsoft.com/office/drawing/2014/main" id="{F2850A10-CDBC-462A-8CB7-02587468344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5" name="Freeform 25">
              <a:extLst>
                <a:ext uri="{FF2B5EF4-FFF2-40B4-BE49-F238E27FC236}">
                  <a16:creationId xmlns="" xmlns:a16="http://schemas.microsoft.com/office/drawing/2014/main" id="{738A37B9-77C2-4464-BF1F-2AF25A0D298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6" name="Freeform 26">
              <a:extLst>
                <a:ext uri="{FF2B5EF4-FFF2-40B4-BE49-F238E27FC236}">
                  <a16:creationId xmlns="" xmlns:a16="http://schemas.microsoft.com/office/drawing/2014/main" id="{89026C8B-A162-4523-A51B-9F1200BC603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7" name="Freeform 27">
              <a:extLst>
                <a:ext uri="{FF2B5EF4-FFF2-40B4-BE49-F238E27FC236}">
                  <a16:creationId xmlns="" xmlns:a16="http://schemas.microsoft.com/office/drawing/2014/main" id="{5B76BC40-1FA2-477D-B2C2-4763577DB7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8" name="Freeform 28">
              <a:extLst>
                <a:ext uri="{FF2B5EF4-FFF2-40B4-BE49-F238E27FC236}">
                  <a16:creationId xmlns="" xmlns:a16="http://schemas.microsoft.com/office/drawing/2014/main" id="{6BC68EAA-2809-4AE4-80C1-2555CEF73DF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9" name="Freeform 29">
              <a:extLst>
                <a:ext uri="{FF2B5EF4-FFF2-40B4-BE49-F238E27FC236}">
                  <a16:creationId xmlns="" xmlns:a16="http://schemas.microsoft.com/office/drawing/2014/main" id="{FE709D1B-0541-4414-9E87-CF7D6918C14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0" name="Freeform 30">
              <a:extLst>
                <a:ext uri="{FF2B5EF4-FFF2-40B4-BE49-F238E27FC236}">
                  <a16:creationId xmlns="" xmlns:a16="http://schemas.microsoft.com/office/drawing/2014/main" id="{33BCB888-11B8-4D01-BCDA-59BBA28DCE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1" name="Freeform 31">
              <a:extLst>
                <a:ext uri="{FF2B5EF4-FFF2-40B4-BE49-F238E27FC236}">
                  <a16:creationId xmlns="" xmlns:a16="http://schemas.microsoft.com/office/drawing/2014/main" id="{28E5CE3E-C11A-4CF7-82BF-37D1221D4E3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2" name="Freeform 32">
              <a:extLst>
                <a:ext uri="{FF2B5EF4-FFF2-40B4-BE49-F238E27FC236}">
                  <a16:creationId xmlns="" xmlns:a16="http://schemas.microsoft.com/office/drawing/2014/main" id="{55284FC3-21FB-4FA7-B695-2D6A9CEF73E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3" name="Rectangle 312">
              <a:extLst>
                <a:ext uri="{FF2B5EF4-FFF2-40B4-BE49-F238E27FC236}">
                  <a16:creationId xmlns="" xmlns:a16="http://schemas.microsoft.com/office/drawing/2014/main" id="{13DA6B78-00DE-4E55-9124-EFD72519BB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14" name="Freeform 34">
              <a:extLst>
                <a:ext uri="{FF2B5EF4-FFF2-40B4-BE49-F238E27FC236}">
                  <a16:creationId xmlns="" xmlns:a16="http://schemas.microsoft.com/office/drawing/2014/main" id="{D4602B0F-2844-48BE-9B4A-0366AC90450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5" name="Freeform 35">
              <a:extLst>
                <a:ext uri="{FF2B5EF4-FFF2-40B4-BE49-F238E27FC236}">
                  <a16:creationId xmlns="" xmlns:a16="http://schemas.microsoft.com/office/drawing/2014/main" id="{E31E05BB-6004-474D-9900-D990378FD3F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6" name="Freeform 36">
              <a:extLst>
                <a:ext uri="{FF2B5EF4-FFF2-40B4-BE49-F238E27FC236}">
                  <a16:creationId xmlns="" xmlns:a16="http://schemas.microsoft.com/office/drawing/2014/main" id="{00BD01ED-F65D-4601-A77D-508E960E09A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7" name="Freeform 37">
              <a:extLst>
                <a:ext uri="{FF2B5EF4-FFF2-40B4-BE49-F238E27FC236}">
                  <a16:creationId xmlns="" xmlns:a16="http://schemas.microsoft.com/office/drawing/2014/main" id="{FD307CAE-789C-4E80-B6F1-9858A3ABA3F8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8" name="Freeform 38">
              <a:extLst>
                <a:ext uri="{FF2B5EF4-FFF2-40B4-BE49-F238E27FC236}">
                  <a16:creationId xmlns="" xmlns:a16="http://schemas.microsoft.com/office/drawing/2014/main" id="{94B97B29-709E-4E24-B2FA-EF84AA12D2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9" name="Freeform 39">
              <a:extLst>
                <a:ext uri="{FF2B5EF4-FFF2-40B4-BE49-F238E27FC236}">
                  <a16:creationId xmlns="" xmlns:a16="http://schemas.microsoft.com/office/drawing/2014/main" id="{C05D52B9-1FA2-4E7C-8229-B09811A9013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0" name="Freeform 40">
              <a:extLst>
                <a:ext uri="{FF2B5EF4-FFF2-40B4-BE49-F238E27FC236}">
                  <a16:creationId xmlns="" xmlns:a16="http://schemas.microsoft.com/office/drawing/2014/main" id="{CC0A5575-2FB9-440F-B9A8-E0DDE1C37CE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1" name="Freeform 41">
              <a:extLst>
                <a:ext uri="{FF2B5EF4-FFF2-40B4-BE49-F238E27FC236}">
                  <a16:creationId xmlns="" xmlns:a16="http://schemas.microsoft.com/office/drawing/2014/main" id="{AFFCC88F-01DF-4DE1-8CD5-88631E30912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2" name="Freeform 42">
              <a:extLst>
                <a:ext uri="{FF2B5EF4-FFF2-40B4-BE49-F238E27FC236}">
                  <a16:creationId xmlns="" xmlns:a16="http://schemas.microsoft.com/office/drawing/2014/main" id="{33EEC40B-E2CD-4BAC-94D6-85B7071422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3" name="Freeform 43">
              <a:extLst>
                <a:ext uri="{FF2B5EF4-FFF2-40B4-BE49-F238E27FC236}">
                  <a16:creationId xmlns="" xmlns:a16="http://schemas.microsoft.com/office/drawing/2014/main" id="{3E0E9643-5C60-4933-BB1B-9A09057E723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4" name="Freeform 44">
              <a:extLst>
                <a:ext uri="{FF2B5EF4-FFF2-40B4-BE49-F238E27FC236}">
                  <a16:creationId xmlns="" xmlns:a16="http://schemas.microsoft.com/office/drawing/2014/main" id="{94F86E92-9EC7-437C-946B-31E7C1C4771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5" name="Rectangle 324">
              <a:extLst>
                <a:ext uri="{FF2B5EF4-FFF2-40B4-BE49-F238E27FC236}">
                  <a16:creationId xmlns="" xmlns:a16="http://schemas.microsoft.com/office/drawing/2014/main" id="{BE9A51BE-C514-46B5-ABA6-7E7C878F8E5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326" name="Freeform 46">
              <a:extLst>
                <a:ext uri="{FF2B5EF4-FFF2-40B4-BE49-F238E27FC236}">
                  <a16:creationId xmlns="" xmlns:a16="http://schemas.microsoft.com/office/drawing/2014/main" id="{8B255447-F0E9-4D96-A4B0-F9EDDE58A3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7" name="Freeform 47">
              <a:extLst>
                <a:ext uri="{FF2B5EF4-FFF2-40B4-BE49-F238E27FC236}">
                  <a16:creationId xmlns="" xmlns:a16="http://schemas.microsoft.com/office/drawing/2014/main" id="{AFAC5F3A-3BE7-489E-A848-498B9995F1D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8" name="Freeform 48">
              <a:extLst>
                <a:ext uri="{FF2B5EF4-FFF2-40B4-BE49-F238E27FC236}">
                  <a16:creationId xmlns="" xmlns:a16="http://schemas.microsoft.com/office/drawing/2014/main" id="{A974E7AA-5EF3-4817-B0AE-4C1A784EE9A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9" name="Freeform 49">
              <a:extLst>
                <a:ext uri="{FF2B5EF4-FFF2-40B4-BE49-F238E27FC236}">
                  <a16:creationId xmlns="" xmlns:a16="http://schemas.microsoft.com/office/drawing/2014/main" id="{8AA54AC1-3E87-49C0-A594-87829A2CFF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0" name="Freeform 50">
              <a:extLst>
                <a:ext uri="{FF2B5EF4-FFF2-40B4-BE49-F238E27FC236}">
                  <a16:creationId xmlns="" xmlns:a16="http://schemas.microsoft.com/office/drawing/2014/main" id="{CC237789-73BC-4BD9-BFE8-1325FA4B5224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1" name="Freeform 51">
              <a:extLst>
                <a:ext uri="{FF2B5EF4-FFF2-40B4-BE49-F238E27FC236}">
                  <a16:creationId xmlns="" xmlns:a16="http://schemas.microsoft.com/office/drawing/2014/main" id="{DCF4052D-CF62-47DC-991E-49D0BA908F7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2" name="Freeform 52">
              <a:extLst>
                <a:ext uri="{FF2B5EF4-FFF2-40B4-BE49-F238E27FC236}">
                  <a16:creationId xmlns="" xmlns:a16="http://schemas.microsoft.com/office/drawing/2014/main" id="{2ABD9104-C938-44F2-8622-8407A2593BB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3" name="Freeform 53">
              <a:extLst>
                <a:ext uri="{FF2B5EF4-FFF2-40B4-BE49-F238E27FC236}">
                  <a16:creationId xmlns="" xmlns:a16="http://schemas.microsoft.com/office/drawing/2014/main" id="{4AA18F60-3E86-4A5A-B82E-A79183ED363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4" name="Freeform 54">
              <a:extLst>
                <a:ext uri="{FF2B5EF4-FFF2-40B4-BE49-F238E27FC236}">
                  <a16:creationId xmlns="" xmlns:a16="http://schemas.microsoft.com/office/drawing/2014/main" id="{0F34C941-6196-4937-99E5-14AAD23F280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5" name="Freeform 55">
              <a:extLst>
                <a:ext uri="{FF2B5EF4-FFF2-40B4-BE49-F238E27FC236}">
                  <a16:creationId xmlns="" xmlns:a16="http://schemas.microsoft.com/office/drawing/2014/main" id="{60DB8A6C-23D7-4A88-BDCE-8FEC86A1230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6" name="Freeform 56">
              <a:extLst>
                <a:ext uri="{FF2B5EF4-FFF2-40B4-BE49-F238E27FC236}">
                  <a16:creationId xmlns="" xmlns:a16="http://schemas.microsoft.com/office/drawing/2014/main" id="{29F5F702-AEE6-4633-BB20-7A15C3A31FD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7" name="Freeform 57">
              <a:extLst>
                <a:ext uri="{FF2B5EF4-FFF2-40B4-BE49-F238E27FC236}">
                  <a16:creationId xmlns="" xmlns:a16="http://schemas.microsoft.com/office/drawing/2014/main" id="{F30C7A45-6890-4EA5-9F6B-E2AB4D04C5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8" name="Freeform 58">
              <a:extLst>
                <a:ext uri="{FF2B5EF4-FFF2-40B4-BE49-F238E27FC236}">
                  <a16:creationId xmlns="" xmlns:a16="http://schemas.microsoft.com/office/drawing/2014/main" id="{F31A7373-F68A-485D-95DC-B53ACC7B5F99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a14="http://schemas.microsoft.com/office/drawing/2010/main" xmlns:p14="http://schemas.microsoft.com/office/powerpoint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graphicFrame>
        <p:nvGraphicFramePr>
          <p:cNvPr id="200" name="Content Placeholder 2" descr="Smart Art">
            <a:extLst>
              <a:ext uri="{FF2B5EF4-FFF2-40B4-BE49-F238E27FC236}">
                <a16:creationId xmlns="" xmlns:a16="http://schemas.microsoft.com/office/drawing/2014/main" id="{C7094B13-F699-4785-845B-4DB18710A2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74211240"/>
              </p:ext>
            </p:extLst>
          </p:nvPr>
        </p:nvGraphicFramePr>
        <p:xfrm>
          <a:off x="7962519" y="2249487"/>
          <a:ext cx="3454034" cy="354171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6" r:lo="rId7" r:qs="rId8" r:cs="rId9"/>
          </a:graphicData>
        </a:graphic>
      </p:graphicFrame>
    </p:spTree>
    <p:extLst>
      <p:ext uri="{BB962C8B-B14F-4D97-AF65-F5344CB8AC3E}">
        <p14:creationId xmlns:p14="http://schemas.microsoft.com/office/powerpoint/2010/main" val="3026653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Rectangle 90">
            <a:extLst>
              <a:ext uri="{FF2B5EF4-FFF2-40B4-BE49-F238E27FC236}">
                <a16:creationId xmlns="" xmlns:a16="http://schemas.microsoft.com/office/drawing/2014/main" id="{5BE62A68-92FB-4DA6-B1D6-FA043544A9A9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  <a:effectLst>
            <a:outerShdw blurRad="76200" dist="38100" algn="l" rotWithShape="0">
              <a:prstClr val="black">
                <a:alpha val="37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003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93" name="Picture 2">
            <a:extLst>
              <a:ext uri="{FF2B5EF4-FFF2-40B4-BE49-F238E27FC236}">
                <a16:creationId xmlns="" xmlns:a16="http://schemas.microsoft.com/office/drawing/2014/main" id="{10A6DFCC-5864-48A7-8196-CBCF038BB88B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PicPr>
        <p:blipFill>
          <a:blip r:embed="rId3" cstate="email">
            <a:alphaModFix amt="30000"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2783" y="0"/>
            <a:ext cx="12188952" cy="6858000"/>
          </a:xfrm>
          <a:prstGeom prst="rect">
            <a:avLst/>
          </a:prstGeom>
          <a:noFill/>
          <a:extLst>
            <a:ext uri="{909E8E84-426E-40dd-AFC4-6F175D3DCCD1}">
              <a14:hiddenFill xmlns="" xmlns:a16="http://schemas.microsoft.com/office/drawing/2014/main" xmlns:p14="http://schemas.microsoft.com/office/powerpoint/2010/main" xmlns:dgm="http://schemas.openxmlformats.org/drawingml/2006/diagram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5" name="Group 94">
            <a:extLst>
              <a:ext uri="{FF2B5EF4-FFF2-40B4-BE49-F238E27FC236}">
                <a16:creationId xmlns="" xmlns:a16="http://schemas.microsoft.com/office/drawing/2014/main" id="{03CA880E-A155-41A2-B87D-21AC3CE33317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0" y="0"/>
            <a:ext cx="1220788" cy="6858001"/>
            <a:chOff x="-14288" y="0"/>
            <a:chExt cx="1220788" cy="6858001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96" name="Rectangle 5">
              <a:extLst>
                <a:ext uri="{FF2B5EF4-FFF2-40B4-BE49-F238E27FC236}">
                  <a16:creationId xmlns="" xmlns:a16="http://schemas.microsoft.com/office/drawing/2014/main" id="{AD179668-A46F-4D4C-8C75-2F3B4B5787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300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97" name="Freeform 6">
              <a:extLst>
                <a:ext uri="{FF2B5EF4-FFF2-40B4-BE49-F238E27FC236}">
                  <a16:creationId xmlns="" xmlns:a16="http://schemas.microsoft.com/office/drawing/2014/main" id="{0DB283C2-E19A-4A75-909F-450DB72DECD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3337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8" name="Freeform 7">
              <a:extLst>
                <a:ext uri="{FF2B5EF4-FFF2-40B4-BE49-F238E27FC236}">
                  <a16:creationId xmlns="" xmlns:a16="http://schemas.microsoft.com/office/drawing/2014/main" id="{B674E08A-09B5-42AD-805C-43DAE1D0BE9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575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99" name="Freeform 8">
              <a:extLst>
                <a:ext uri="{FF2B5EF4-FFF2-40B4-BE49-F238E27FC236}">
                  <a16:creationId xmlns="" xmlns:a16="http://schemas.microsoft.com/office/drawing/2014/main" id="{248B903F-D11E-41B4-A6F7-5ACF56D76B3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00025" y="4763"/>
              <a:ext cx="369888" cy="1811338"/>
            </a:xfrm>
            <a:custGeom>
              <a:avLst/>
              <a:gdLst/>
              <a:ahLst/>
              <a:cxnLst/>
              <a:rect l="0" t="0" r="r" b="b"/>
              <a:pathLst>
                <a:path w="233" h="1141">
                  <a:moveTo>
                    <a:pt x="218" y="1141"/>
                  </a:moveTo>
                  <a:lnTo>
                    <a:pt x="0" y="626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623"/>
                  </a:lnTo>
                  <a:lnTo>
                    <a:pt x="233" y="1135"/>
                  </a:lnTo>
                  <a:lnTo>
                    <a:pt x="218" y="114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0" name="Freeform 9">
              <a:extLst>
                <a:ext uri="{FF2B5EF4-FFF2-40B4-BE49-F238E27FC236}">
                  <a16:creationId xmlns="" xmlns:a16="http://schemas.microsoft.com/office/drawing/2014/main" id="{68B65942-DED3-475B-B28D-839E15541C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03237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6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1" name="Freeform 10">
              <a:extLst>
                <a:ext uri="{FF2B5EF4-FFF2-40B4-BE49-F238E27FC236}">
                  <a16:creationId xmlns="" xmlns:a16="http://schemas.microsoft.com/office/drawing/2014/main" id="{54C02C20-8E50-4D5F-9E89-7266186B10E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85750" y="4763"/>
              <a:ext cx="369888" cy="1430338"/>
            </a:xfrm>
            <a:custGeom>
              <a:avLst/>
              <a:gdLst/>
              <a:ahLst/>
              <a:cxnLst/>
              <a:rect l="0" t="0" r="r" b="b"/>
              <a:pathLst>
                <a:path w="233" h="901">
                  <a:moveTo>
                    <a:pt x="221" y="901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380"/>
                  </a:lnTo>
                  <a:lnTo>
                    <a:pt x="233" y="895"/>
                  </a:lnTo>
                  <a:lnTo>
                    <a:pt x="221" y="90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2" name="Freeform 11">
              <a:extLst>
                <a:ext uri="{FF2B5EF4-FFF2-40B4-BE49-F238E27FC236}">
                  <a16:creationId xmlns="" xmlns:a16="http://schemas.microsoft.com/office/drawing/2014/main" id="{057C79DE-C22B-4732-B921-1EEF64DAD2BA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46100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3" name="Freeform 12">
              <a:extLst>
                <a:ext uri="{FF2B5EF4-FFF2-40B4-BE49-F238E27FC236}">
                  <a16:creationId xmlns="" xmlns:a16="http://schemas.microsoft.com/office/drawing/2014/main" id="{21E55FE5-F856-4E6D-A505-4A5AA92FC2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962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3" y="0"/>
                    <a:pt x="40" y="7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9"/>
                    <a:pt x="31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4" name="Freeform 13">
              <a:extLst>
                <a:ext uri="{FF2B5EF4-FFF2-40B4-BE49-F238E27FC236}">
                  <a16:creationId xmlns="" xmlns:a16="http://schemas.microsoft.com/office/drawing/2014/main" id="{564ACC84-D8A2-43FB-AB43-D7A892AC83B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88962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5" name="Freeform 14">
              <a:extLst>
                <a:ext uri="{FF2B5EF4-FFF2-40B4-BE49-F238E27FC236}">
                  <a16:creationId xmlns="" xmlns:a16="http://schemas.microsoft.com/office/drawing/2014/main" id="{33DE6074-A243-4841-8A21-41739E524B3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41350" y="0"/>
              <a:ext cx="422275" cy="527050"/>
            </a:xfrm>
            <a:custGeom>
              <a:avLst/>
              <a:gdLst/>
              <a:ahLst/>
              <a:cxnLst/>
              <a:rect l="0" t="0" r="r" b="b"/>
              <a:pathLst>
                <a:path w="266" h="332">
                  <a:moveTo>
                    <a:pt x="257" y="332"/>
                  </a:moveTo>
                  <a:lnTo>
                    <a:pt x="48" y="123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3" y="114"/>
                  </a:lnTo>
                  <a:lnTo>
                    <a:pt x="266" y="320"/>
                  </a:lnTo>
                  <a:lnTo>
                    <a:pt x="257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6" name="Freeform 15">
              <a:extLst>
                <a:ext uri="{FF2B5EF4-FFF2-40B4-BE49-F238E27FC236}">
                  <a16:creationId xmlns="" xmlns:a16="http://schemas.microsoft.com/office/drawing/2014/main" id="{6AD73007-A6A4-498E-8AF9-C3F7D61DCD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20762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7" name="Line 16">
              <a:extLst>
                <a:ext uri="{FF2B5EF4-FFF2-40B4-BE49-F238E27FC236}">
                  <a16:creationId xmlns="" xmlns:a16="http://schemas.microsoft.com/office/drawing/2014/main" id="{541BFD40-70B0-48BA-9216-9C67411F450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ShapeType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4763" y="9525"/>
              <a:ext cx="0" cy="0"/>
            </a:xfrm>
            <a:prstGeom prst="line">
              <a:avLst/>
            </a:prstGeom>
            <a:grpFill/>
            <a:ln w="15" cap="flat">
              <a:solidFill>
                <a:srgbClr val="FFFFFF"/>
              </a:solidFill>
              <a:prstDash val="solid"/>
              <a:miter lim="800000"/>
              <a:headEnd/>
              <a:tailEnd/>
            </a:ln>
          </p:spPr>
        </p:sp>
        <p:sp>
          <p:nvSpPr>
            <p:cNvPr id="108" name="Freeform 17">
              <a:extLst>
                <a:ext uri="{FF2B5EF4-FFF2-40B4-BE49-F238E27FC236}">
                  <a16:creationId xmlns="" xmlns:a16="http://schemas.microsoft.com/office/drawing/2014/main" id="{7DFC59A5-0E43-4308-8BFB-F505CFB5499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9525" y="1801813"/>
              <a:ext cx="123825" cy="127000"/>
            </a:xfrm>
            <a:custGeom>
              <a:avLst/>
              <a:gdLst/>
              <a:ahLst/>
              <a:cxnLst/>
              <a:rect l="0" t="0" r="r" b="b"/>
              <a:pathLst>
                <a:path w="78" h="80">
                  <a:moveTo>
                    <a:pt x="6" y="80"/>
                  </a:moveTo>
                  <a:lnTo>
                    <a:pt x="0" y="71"/>
                  </a:lnTo>
                  <a:lnTo>
                    <a:pt x="69" y="0"/>
                  </a:lnTo>
                  <a:lnTo>
                    <a:pt x="78" y="9"/>
                  </a:lnTo>
                  <a:lnTo>
                    <a:pt x="6" y="8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09" name="Freeform 18">
              <a:extLst>
                <a:ext uri="{FF2B5EF4-FFF2-40B4-BE49-F238E27FC236}">
                  <a16:creationId xmlns="" xmlns:a16="http://schemas.microsoft.com/office/drawing/2014/main" id="{0852232F-7FE7-4B61-AC34-F29289DAC78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9525" y="3549650"/>
              <a:ext cx="147638" cy="481013"/>
            </a:xfrm>
            <a:custGeom>
              <a:avLst/>
              <a:gdLst/>
              <a:ahLst/>
              <a:cxnLst/>
              <a:rect l="0" t="0" r="r" b="b"/>
              <a:pathLst>
                <a:path w="93" h="303">
                  <a:moveTo>
                    <a:pt x="93" y="303"/>
                  </a:moveTo>
                  <a:lnTo>
                    <a:pt x="78" y="303"/>
                  </a:lnTo>
                  <a:lnTo>
                    <a:pt x="78" y="78"/>
                  </a:lnTo>
                  <a:lnTo>
                    <a:pt x="0" y="12"/>
                  </a:lnTo>
                  <a:lnTo>
                    <a:pt x="12" y="0"/>
                  </a:lnTo>
                  <a:lnTo>
                    <a:pt x="93" y="69"/>
                  </a:lnTo>
                  <a:lnTo>
                    <a:pt x="93" y="30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0" name="Freeform 19">
              <a:extLst>
                <a:ext uri="{FF2B5EF4-FFF2-40B4-BE49-F238E27FC236}">
                  <a16:creationId xmlns="" xmlns:a16="http://schemas.microsoft.com/office/drawing/2014/main" id="{F2467A7F-F122-4464-A682-8C4DB1DA1E6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28587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1" name="Freeform 20">
              <a:extLst>
                <a:ext uri="{FF2B5EF4-FFF2-40B4-BE49-F238E27FC236}">
                  <a16:creationId xmlns="" xmlns:a16="http://schemas.microsoft.com/office/drawing/2014/main" id="{2178D569-0695-49D6-8261-1BF6E2E48F2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04787" y="1849438"/>
              <a:ext cx="114300" cy="107950"/>
            </a:xfrm>
            <a:custGeom>
              <a:avLst/>
              <a:gdLst/>
              <a:ahLst/>
              <a:cxnLst/>
              <a:rect l="0" t="0" r="r" b="b"/>
              <a:pathLst>
                <a:path w="24" h="23">
                  <a:moveTo>
                    <a:pt x="12" y="23"/>
                  </a:moveTo>
                  <a:cubicBezTo>
                    <a:pt x="6" y="23"/>
                    <a:pt x="0" y="18"/>
                    <a:pt x="0" y="12"/>
                  </a:cubicBezTo>
                  <a:cubicBezTo>
                    <a:pt x="0" y="5"/>
                    <a:pt x="6" y="0"/>
                    <a:pt x="12" y="0"/>
                  </a:cubicBezTo>
                  <a:cubicBezTo>
                    <a:pt x="18" y="0"/>
                    <a:pt x="24" y="5"/>
                    <a:pt x="24" y="12"/>
                  </a:cubicBezTo>
                  <a:cubicBezTo>
                    <a:pt x="24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20" y="16"/>
                    <a:pt x="20" y="12"/>
                  </a:cubicBezTo>
                  <a:cubicBezTo>
                    <a:pt x="20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2" name="Rectangle 21">
              <a:extLst>
                <a:ext uri="{FF2B5EF4-FFF2-40B4-BE49-F238E27FC236}">
                  <a16:creationId xmlns="" xmlns:a16="http://schemas.microsoft.com/office/drawing/2014/main" id="{E289FFF1-2E96-4F4A-94D2-D1FED6AE8AA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33350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13" name="Freeform 22">
              <a:extLst>
                <a:ext uri="{FF2B5EF4-FFF2-40B4-BE49-F238E27FC236}">
                  <a16:creationId xmlns="" xmlns:a16="http://schemas.microsoft.com/office/drawing/2014/main" id="{F0509D92-D47A-49BC-899A-0C2AB53BC6B7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223837" y="5041900"/>
              <a:ext cx="369888" cy="1801813"/>
            </a:xfrm>
            <a:custGeom>
              <a:avLst/>
              <a:gdLst/>
              <a:ahLst/>
              <a:cxnLst/>
              <a:rect l="0" t="0" r="r" b="b"/>
              <a:pathLst>
                <a:path w="233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8" y="0"/>
                  </a:lnTo>
                  <a:lnTo>
                    <a:pt x="233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4" name="Freeform 23">
              <a:extLst>
                <a:ext uri="{FF2B5EF4-FFF2-40B4-BE49-F238E27FC236}">
                  <a16:creationId xmlns="" xmlns:a16="http://schemas.microsoft.com/office/drawing/2014/main" id="{606E419B-186B-4DA7-95FA-F921A2D3FC30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387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5" name="Freeform 24">
              <a:extLst>
                <a:ext uri="{FF2B5EF4-FFF2-40B4-BE49-F238E27FC236}">
                  <a16:creationId xmlns="" xmlns:a16="http://schemas.microsoft.com/office/drawing/2014/main" id="{35DBBAC4-A0DC-44A6-A64F-3FF22BC30B8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-14288" y="5627688"/>
              <a:ext cx="85725" cy="1216025"/>
            </a:xfrm>
            <a:custGeom>
              <a:avLst/>
              <a:gdLst/>
              <a:ahLst/>
              <a:cxnLst/>
              <a:rect l="0" t="0" r="r" b="b"/>
              <a:pathLst>
                <a:path w="54" h="766">
                  <a:moveTo>
                    <a:pt x="54" y="766"/>
                  </a:moveTo>
                  <a:lnTo>
                    <a:pt x="36" y="766"/>
                  </a:lnTo>
                  <a:lnTo>
                    <a:pt x="36" y="149"/>
                  </a:lnTo>
                  <a:lnTo>
                    <a:pt x="0" y="3"/>
                  </a:lnTo>
                  <a:lnTo>
                    <a:pt x="18" y="0"/>
                  </a:lnTo>
                  <a:lnTo>
                    <a:pt x="54" y="146"/>
                  </a:lnTo>
                  <a:lnTo>
                    <a:pt x="54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6" name="Freeform 25">
              <a:extLst>
                <a:ext uri="{FF2B5EF4-FFF2-40B4-BE49-F238E27FC236}">
                  <a16:creationId xmlns="" xmlns:a16="http://schemas.microsoft.com/office/drawing/2014/main" id="{45359546-A3CF-4560-869D-4C642B0F754D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27050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7" name="Freeform 26">
              <a:extLst>
                <a:ext uri="{FF2B5EF4-FFF2-40B4-BE49-F238E27FC236}">
                  <a16:creationId xmlns="" xmlns:a16="http://schemas.microsoft.com/office/drawing/2014/main" id="{A9D2DDA1-3EE0-4B5E-8107-6000BCB2B4C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309562" y="5422900"/>
              <a:ext cx="374650" cy="1425575"/>
            </a:xfrm>
            <a:custGeom>
              <a:avLst/>
              <a:gdLst/>
              <a:ahLst/>
              <a:cxnLst/>
              <a:rect l="0" t="0" r="r" b="b"/>
              <a:pathLst>
                <a:path w="236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3" y="512"/>
                  </a:lnTo>
                  <a:lnTo>
                    <a:pt x="221" y="0"/>
                  </a:lnTo>
                  <a:lnTo>
                    <a:pt x="236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8" name="Freeform 27">
              <a:extLst>
                <a:ext uri="{FF2B5EF4-FFF2-40B4-BE49-F238E27FC236}">
                  <a16:creationId xmlns="" xmlns:a16="http://schemas.microsoft.com/office/drawing/2014/main" id="{6DA22C48-18EA-47BE-B75A-9594E025BEF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569912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19" name="Freeform 28">
              <a:extLst>
                <a:ext uri="{FF2B5EF4-FFF2-40B4-BE49-F238E27FC236}">
                  <a16:creationId xmlns="" xmlns:a16="http://schemas.microsoft.com/office/drawing/2014/main" id="{411A5F9B-C5BD-4FE0-BEE1-5FA9B82FB34E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12775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0" name="Freeform 29">
              <a:extLst>
                <a:ext uri="{FF2B5EF4-FFF2-40B4-BE49-F238E27FC236}">
                  <a16:creationId xmlns="" xmlns:a16="http://schemas.microsoft.com/office/drawing/2014/main" id="{AFFCFD60-FB34-408B-A2EA-311A1093D0E2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12775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1" name="Freeform 30">
              <a:extLst>
                <a:ext uri="{FF2B5EF4-FFF2-40B4-BE49-F238E27FC236}">
                  <a16:creationId xmlns="" xmlns:a16="http://schemas.microsoft.com/office/drawing/2014/main" id="{72B9EBCA-3EF6-4296-80E0-CD849B27EDEF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669925" y="6330950"/>
              <a:ext cx="417513" cy="517525"/>
            </a:xfrm>
            <a:custGeom>
              <a:avLst/>
              <a:gdLst/>
              <a:ahLst/>
              <a:cxnLst/>
              <a:rect l="0" t="0" r="r" b="b"/>
              <a:pathLst>
                <a:path w="263" h="326">
                  <a:moveTo>
                    <a:pt x="15" y="326"/>
                  </a:moveTo>
                  <a:lnTo>
                    <a:pt x="0" y="320"/>
                  </a:lnTo>
                  <a:lnTo>
                    <a:pt x="45" y="206"/>
                  </a:lnTo>
                  <a:lnTo>
                    <a:pt x="48" y="206"/>
                  </a:lnTo>
                  <a:lnTo>
                    <a:pt x="254" y="0"/>
                  </a:lnTo>
                  <a:lnTo>
                    <a:pt x="263" y="12"/>
                  </a:lnTo>
                  <a:lnTo>
                    <a:pt x="60" y="215"/>
                  </a:lnTo>
                  <a:lnTo>
                    <a:pt x="15" y="32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2" name="Freeform 31">
              <a:extLst>
                <a:ext uri="{FF2B5EF4-FFF2-40B4-BE49-F238E27FC236}">
                  <a16:creationId xmlns="" xmlns:a16="http://schemas.microsoft.com/office/drawing/2014/main" id="{CC021197-0DB7-42B6-93BB-32252A93738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049337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A134327-4864-46BB-A57A-7055C9E3AE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3389" y="1254035"/>
            <a:ext cx="3346132" cy="4002222"/>
          </a:xfrm>
        </p:spPr>
        <p:txBody>
          <a:bodyPr>
            <a:normAutofit/>
          </a:bodyPr>
          <a:lstStyle/>
          <a:p>
            <a:pPr algn="r"/>
            <a:r>
              <a:rPr lang="en-US" sz="3300" dirty="0" smtClean="0">
                <a:solidFill>
                  <a:srgbClr val="FFFFFF"/>
                </a:solidFill>
              </a:rPr>
              <a:t>Distribution</a:t>
            </a:r>
            <a:br>
              <a:rPr lang="en-US" sz="3300" dirty="0" smtClean="0">
                <a:solidFill>
                  <a:srgbClr val="FFFFFF"/>
                </a:solidFill>
              </a:rPr>
            </a:br>
            <a:r>
              <a:rPr lang="en-US" sz="3300" dirty="0" smtClean="0">
                <a:solidFill>
                  <a:srgbClr val="FFFFFF"/>
                </a:solidFill>
              </a:rPr>
              <a:t>of energy consumption in the 4  seasons in our houses  </a:t>
            </a:r>
            <a:endParaRPr lang="en-US" sz="3300" dirty="0">
              <a:solidFill>
                <a:srgbClr val="FFFFFF"/>
              </a:solidFill>
            </a:endParaRPr>
          </a:p>
        </p:txBody>
      </p:sp>
      <p:sp useBgFill="1">
        <p:nvSpPr>
          <p:cNvPr id="124" name="Round Diagonal Corner Rectangle 6">
            <a:extLst>
              <a:ext uri="{FF2B5EF4-FFF2-40B4-BE49-F238E27FC236}">
                <a16:creationId xmlns="" xmlns:a16="http://schemas.microsoft.com/office/drawing/2014/main" id="{7C30BDFE-E13B-4CD1-9371-FAEDFF80CD7D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SpPr>
        <p:spPr>
          <a:xfrm>
            <a:off x="4059935" y="853439"/>
            <a:ext cx="6987476" cy="4760505"/>
          </a:xfrm>
          <a:prstGeom prst="round2DiagRect">
            <a:avLst>
              <a:gd name="adj1" fmla="val 7418"/>
              <a:gd name="adj2" fmla="val 0"/>
            </a:avLst>
          </a:prstGeom>
          <a:ln w="19050" cap="sq">
            <a:solidFill>
              <a:schemeClr val="bg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6" name="Group 125">
            <a:extLst>
              <a:ext uri="{FF2B5EF4-FFF2-40B4-BE49-F238E27FC236}">
                <a16:creationId xmlns="" xmlns:a16="http://schemas.microsoft.com/office/drawing/2014/main" id="{A847D4E2-EA7B-40EF-8062-D1FAF838F65F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="" xmlns:p16="http://schemas.microsoft.com/office/powerpoint/2015/main" val="1"/>
              </p:ext>
            </p:extLst>
          </p:nvPr>
        </p:nvGrpSpPr>
        <p:grpSpPr>
          <a:xfrm>
            <a:off x="11379200" y="0"/>
            <a:ext cx="674688" cy="6848476"/>
            <a:chOff x="11364912" y="0"/>
            <a:chExt cx="674688" cy="6848476"/>
          </a:xfrm>
          <a:gradFill flip="none" rotWithShape="1">
            <a:gsLst>
              <a:gs pos="0">
                <a:schemeClr val="bg2"/>
              </a:gs>
              <a:gs pos="100000">
                <a:schemeClr val="bg2">
                  <a:lumMod val="60000"/>
                  <a:lumOff val="40000"/>
                  <a:alpha val="60000"/>
                </a:schemeClr>
              </a:gs>
            </a:gsLst>
            <a:lin ang="5400000" scaled="0"/>
            <a:tileRect/>
          </a:gradFill>
        </p:grpSpPr>
        <p:sp>
          <p:nvSpPr>
            <p:cNvPr id="127" name="Freeform 32">
              <a:extLst>
                <a:ext uri="{FF2B5EF4-FFF2-40B4-BE49-F238E27FC236}">
                  <a16:creationId xmlns="" xmlns:a16="http://schemas.microsoft.com/office/drawing/2014/main" id="{F1549F3B-53A1-4D15-8E8E-4297D91B8D8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83975" y="0"/>
              <a:ext cx="417513" cy="512763"/>
            </a:xfrm>
            <a:custGeom>
              <a:avLst/>
              <a:gdLst/>
              <a:ahLst/>
              <a:cxnLst/>
              <a:rect l="0" t="0" r="r" b="b"/>
              <a:pathLst>
                <a:path w="263" h="323">
                  <a:moveTo>
                    <a:pt x="12" y="323"/>
                  </a:moveTo>
                  <a:lnTo>
                    <a:pt x="0" y="314"/>
                  </a:lnTo>
                  <a:lnTo>
                    <a:pt x="203" y="108"/>
                  </a:lnTo>
                  <a:lnTo>
                    <a:pt x="248" y="0"/>
                  </a:lnTo>
                  <a:lnTo>
                    <a:pt x="263" y="6"/>
                  </a:lnTo>
                  <a:lnTo>
                    <a:pt x="218" y="117"/>
                  </a:lnTo>
                  <a:lnTo>
                    <a:pt x="218" y="117"/>
                  </a:lnTo>
                  <a:lnTo>
                    <a:pt x="12" y="32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8" name="Freeform 33">
              <a:extLst>
                <a:ext uri="{FF2B5EF4-FFF2-40B4-BE49-F238E27FC236}">
                  <a16:creationId xmlns="" xmlns:a16="http://schemas.microsoft.com/office/drawing/2014/main" id="{841347B2-F767-433C-946A-1B19B4C40EB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364912" y="474663"/>
              <a:ext cx="157163" cy="152400"/>
            </a:xfrm>
            <a:custGeom>
              <a:avLst/>
              <a:gdLst/>
              <a:ahLst/>
              <a:cxnLst/>
              <a:rect l="0" t="0" r="r" b="b"/>
              <a:pathLst>
                <a:path w="33" h="32">
                  <a:moveTo>
                    <a:pt x="17" y="32"/>
                  </a:moveTo>
                  <a:cubicBezTo>
                    <a:pt x="13" y="32"/>
                    <a:pt x="9" y="30"/>
                    <a:pt x="6" y="27"/>
                  </a:cubicBezTo>
                  <a:cubicBezTo>
                    <a:pt x="0" y="21"/>
                    <a:pt x="0" y="11"/>
                    <a:pt x="6" y="5"/>
                  </a:cubicBezTo>
                  <a:cubicBezTo>
                    <a:pt x="9" y="2"/>
                    <a:pt x="13" y="0"/>
                    <a:pt x="17" y="0"/>
                  </a:cubicBezTo>
                  <a:cubicBezTo>
                    <a:pt x="21" y="0"/>
                    <a:pt x="25" y="2"/>
                    <a:pt x="28" y="5"/>
                  </a:cubicBezTo>
                  <a:cubicBezTo>
                    <a:pt x="31" y="8"/>
                    <a:pt x="33" y="12"/>
                    <a:pt x="33" y="16"/>
                  </a:cubicBezTo>
                  <a:cubicBezTo>
                    <a:pt x="33" y="20"/>
                    <a:pt x="31" y="24"/>
                    <a:pt x="28" y="27"/>
                  </a:cubicBezTo>
                  <a:cubicBezTo>
                    <a:pt x="25" y="30"/>
                    <a:pt x="21" y="32"/>
                    <a:pt x="17" y="32"/>
                  </a:cubicBezTo>
                  <a:close/>
                  <a:moveTo>
                    <a:pt x="17" y="4"/>
                  </a:moveTo>
                  <a:cubicBezTo>
                    <a:pt x="14" y="4"/>
                    <a:pt x="11" y="6"/>
                    <a:pt x="9" y="8"/>
                  </a:cubicBezTo>
                  <a:cubicBezTo>
                    <a:pt x="4" y="12"/>
                    <a:pt x="4" y="20"/>
                    <a:pt x="9" y="24"/>
                  </a:cubicBezTo>
                  <a:cubicBezTo>
                    <a:pt x="11" y="27"/>
                    <a:pt x="14" y="28"/>
                    <a:pt x="17" y="28"/>
                  </a:cubicBezTo>
                  <a:cubicBezTo>
                    <a:pt x="20" y="28"/>
                    <a:pt x="23" y="27"/>
                    <a:pt x="26" y="24"/>
                  </a:cubicBezTo>
                  <a:cubicBezTo>
                    <a:pt x="30" y="20"/>
                    <a:pt x="30" y="12"/>
                    <a:pt x="26" y="8"/>
                  </a:cubicBezTo>
                  <a:cubicBezTo>
                    <a:pt x="23" y="6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29" name="Freeform 34">
              <a:extLst>
                <a:ext uri="{FF2B5EF4-FFF2-40B4-BE49-F238E27FC236}">
                  <a16:creationId xmlns="" xmlns:a16="http://schemas.microsoft.com/office/drawing/2014/main" id="{B34A4847-B6CA-4001-8EB1-33B3854A4486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1612" y="1539875"/>
              <a:ext cx="188913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0" name="Freeform 35">
              <a:extLst>
                <a:ext uri="{FF2B5EF4-FFF2-40B4-BE49-F238E27FC236}">
                  <a16:creationId xmlns="" xmlns:a16="http://schemas.microsoft.com/office/drawing/2014/main" id="{EF334B32-D0A0-45DE-99CB-37A3E56ECE7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531600" y="5694363"/>
              <a:ext cx="298450" cy="1154113"/>
            </a:xfrm>
            <a:custGeom>
              <a:avLst/>
              <a:gdLst/>
              <a:ahLst/>
              <a:cxnLst/>
              <a:rect l="0" t="0" r="r" b="b"/>
              <a:pathLst>
                <a:path w="188" h="727">
                  <a:moveTo>
                    <a:pt x="15" y="727"/>
                  </a:moveTo>
                  <a:lnTo>
                    <a:pt x="0" y="727"/>
                  </a:lnTo>
                  <a:lnTo>
                    <a:pt x="0" y="407"/>
                  </a:lnTo>
                  <a:lnTo>
                    <a:pt x="0" y="407"/>
                  </a:lnTo>
                  <a:lnTo>
                    <a:pt x="176" y="0"/>
                  </a:lnTo>
                  <a:lnTo>
                    <a:pt x="188" y="6"/>
                  </a:lnTo>
                  <a:lnTo>
                    <a:pt x="15" y="410"/>
                  </a:lnTo>
                  <a:lnTo>
                    <a:pt x="15" y="727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1" name="Freeform 36">
              <a:extLst>
                <a:ext uri="{FF2B5EF4-FFF2-40B4-BE49-F238E27FC236}">
                  <a16:creationId xmlns="" xmlns:a16="http://schemas.microsoft.com/office/drawing/2014/main" id="{5D1098DF-5812-4A6F-A4B7-AFEBEDA9837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72900" y="5551488"/>
              <a:ext cx="157163" cy="155575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5"/>
                    <a:pt x="0" y="16"/>
                  </a:cubicBezTo>
                  <a:cubicBezTo>
                    <a:pt x="0" y="7"/>
                    <a:pt x="8" y="0"/>
                    <a:pt x="17" y="0"/>
                  </a:cubicBezTo>
                  <a:cubicBezTo>
                    <a:pt x="26" y="0"/>
                    <a:pt x="33" y="7"/>
                    <a:pt x="33" y="16"/>
                  </a:cubicBezTo>
                  <a:cubicBezTo>
                    <a:pt x="33" y="25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9"/>
                    <a:pt x="4" y="16"/>
                  </a:cubicBezTo>
                  <a:cubicBezTo>
                    <a:pt x="4" y="23"/>
                    <a:pt x="10" y="29"/>
                    <a:pt x="17" y="29"/>
                  </a:cubicBezTo>
                  <a:cubicBezTo>
                    <a:pt x="23" y="29"/>
                    <a:pt x="29" y="23"/>
                    <a:pt x="29" y="16"/>
                  </a:cubicBezTo>
                  <a:cubicBezTo>
                    <a:pt x="29" y="9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2" name="Freeform 37">
              <a:extLst>
                <a:ext uri="{FF2B5EF4-FFF2-40B4-BE49-F238E27FC236}">
                  <a16:creationId xmlns="" xmlns:a16="http://schemas.microsoft.com/office/drawing/2014/main" id="{2A72CC5D-2EA1-4ABD-B694-045401D7F21C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710987" y="4763"/>
              <a:ext cx="304800" cy="1544638"/>
            </a:xfrm>
            <a:custGeom>
              <a:avLst/>
              <a:gdLst/>
              <a:ahLst/>
              <a:cxnLst/>
              <a:rect l="0" t="0" r="r" b="b"/>
              <a:pathLst>
                <a:path w="192" h="973">
                  <a:moveTo>
                    <a:pt x="15" y="973"/>
                  </a:moveTo>
                  <a:lnTo>
                    <a:pt x="0" y="973"/>
                  </a:lnTo>
                  <a:lnTo>
                    <a:pt x="0" y="790"/>
                  </a:lnTo>
                  <a:lnTo>
                    <a:pt x="174" y="614"/>
                  </a:lnTo>
                  <a:lnTo>
                    <a:pt x="174" y="0"/>
                  </a:lnTo>
                  <a:lnTo>
                    <a:pt x="192" y="0"/>
                  </a:lnTo>
                  <a:lnTo>
                    <a:pt x="192" y="620"/>
                  </a:lnTo>
                  <a:lnTo>
                    <a:pt x="15" y="796"/>
                  </a:lnTo>
                  <a:lnTo>
                    <a:pt x="15" y="97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3" name="Freeform 38">
              <a:extLst>
                <a:ext uri="{FF2B5EF4-FFF2-40B4-BE49-F238E27FC236}">
                  <a16:creationId xmlns="" xmlns:a16="http://schemas.microsoft.com/office/drawing/2014/main" id="{47B8C57D-403F-4D5B-9724-24276E99B44B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636375" y="4867275"/>
              <a:ext cx="188913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4" name="Freeform 39">
              <a:extLst>
                <a:ext uri="{FF2B5EF4-FFF2-40B4-BE49-F238E27FC236}">
                  <a16:creationId xmlns="" xmlns:a16="http://schemas.microsoft.com/office/drawing/2014/main" id="{4890E5D3-F793-4B6A-AA8F-1F6C03BD1B41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441112" y="5046663"/>
              <a:ext cx="307975" cy="1801813"/>
            </a:xfrm>
            <a:custGeom>
              <a:avLst/>
              <a:gdLst/>
              <a:ahLst/>
              <a:cxnLst/>
              <a:rect l="0" t="0" r="r" b="b"/>
              <a:pathLst>
                <a:path w="194" h="1135">
                  <a:moveTo>
                    <a:pt x="18" y="1135"/>
                  </a:moveTo>
                  <a:lnTo>
                    <a:pt x="0" y="1135"/>
                  </a:lnTo>
                  <a:lnTo>
                    <a:pt x="0" y="354"/>
                  </a:lnTo>
                  <a:lnTo>
                    <a:pt x="176" y="177"/>
                  </a:lnTo>
                  <a:lnTo>
                    <a:pt x="176" y="0"/>
                  </a:lnTo>
                  <a:lnTo>
                    <a:pt x="194" y="0"/>
                  </a:lnTo>
                  <a:lnTo>
                    <a:pt x="194" y="183"/>
                  </a:lnTo>
                  <a:lnTo>
                    <a:pt x="18" y="360"/>
                  </a:lnTo>
                  <a:lnTo>
                    <a:pt x="18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5" name="Freeform 40">
              <a:extLst>
                <a:ext uri="{FF2B5EF4-FFF2-40B4-BE49-F238E27FC236}">
                  <a16:creationId xmlns="" xmlns:a16="http://schemas.microsoft.com/office/drawing/2014/main" id="{68A2FE4A-346D-4EA5-B377-EED4515161C5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EditPoint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849100" y="64166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36" name="Rectangle 41">
              <a:extLst>
                <a:ext uri="{FF2B5EF4-FFF2-40B4-BE49-F238E27FC236}">
                  <a16:creationId xmlns="" xmlns:a16="http://schemas.microsoft.com/office/drawing/2014/main" id="{2F12D5D5-9BB1-4D89-B5B4-8F8353825B73}"/>
                </a:ext>
                <a:ext uri="{C183D7F6-B498-43B3-948B-1728B52AA6E4}">
                  <adec:decorative xmlns="" xmlns:adec="http://schemas.microsoft.com/office/drawing/2017/decorative" val="1"/>
                </a:ext>
              </a:extLst>
            </p:cNvPr>
            <p:cNvSpPr>
              <a:spLocks noChangeArrowheads="1"/>
            </p:cNvSpPr>
            <p:nvPr>
              <p:extLst>
                <p:ext uri="{386F3935-93C4-4BCD-93E2-E3B085C9AB24}">
                  <p16:designElem xmlns="" xmlns:p16="http://schemas.microsoft.com/office/powerpoint/2015/main" val="1"/>
                </p:ext>
              </p:extLst>
            </p:nvPr>
          </p:nvSpPr>
          <p:spPr bwMode="auto">
            <a:xfrm>
              <a:off x="11939587" y="6596063"/>
              <a:ext cx="23813" cy="2524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="" xmlns:a16="http://schemas.microsoft.com/office/drawing/2014/main" xmlns:p14="http://schemas.microsoft.com/office/powerpoint/2010/main" xmlns:dgm="http://schemas.openxmlformats.org/drawingml/2006/diagram"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</p:grpSp>
      <p:graphicFrame>
        <p:nvGraphicFramePr>
          <p:cNvPr id="13" name="Content Placeholder 5" descr="Graph">
            <a:extLst>
              <a:ext uri="{FF2B5EF4-FFF2-40B4-BE49-F238E27FC236}">
                <a16:creationId xmlns="" xmlns:a16="http://schemas.microsoft.com/office/drawing/2014/main" id="{B33E6934-D239-4A28-AC33-F8851CE5D90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04682150"/>
              </p:ext>
            </p:extLst>
          </p:nvPr>
        </p:nvGraphicFramePr>
        <p:xfrm>
          <a:off x="4296698" y="1083956"/>
          <a:ext cx="6545928" cy="43291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95663947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duotone>
              <a:schemeClr val="bg2">
                <a:shade val="48000"/>
                <a:hueMod val="106000"/>
                <a:satMod val="140000"/>
                <a:lumMod val="42000"/>
              </a:schemeClr>
              <a:schemeClr val="bg2">
                <a:tint val="98000"/>
                <a:hueMod val="92000"/>
                <a:satMod val="220000"/>
                <a:lumMod val="90000"/>
              </a:schemeClr>
            </a:duotone>
            <a:extLst/>
          </a:blip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014F439-6F4E-4BCD-9A8D-B3943844CA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</p:spPr>
        <p:txBody>
          <a:bodyPr>
            <a:normAutofit/>
          </a:bodyPr>
          <a:lstStyle/>
          <a:p>
            <a:r>
              <a:rPr lang="en-US" dirty="0" smtClean="0"/>
              <a:t>CONCLUSIONS:</a:t>
            </a:r>
            <a:endParaRPr lang="en-US" dirty="0"/>
          </a:p>
        </p:txBody>
      </p:sp>
      <p:graphicFrame>
        <p:nvGraphicFramePr>
          <p:cNvPr id="6" name="Content Placeholder 5" descr="Smart Art">
            <a:extLst>
              <a:ext uri="{FF2B5EF4-FFF2-40B4-BE49-F238E27FC236}">
                <a16:creationId xmlns="" xmlns:a16="http://schemas.microsoft.com/office/drawing/2014/main" id="{E693AFA8-6DE5-4AFA-9068-5150F8136EF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01274823"/>
              </p:ext>
            </p:extLst>
          </p:nvPr>
        </p:nvGraphicFramePr>
        <p:xfrm>
          <a:off x="1141413" y="1692612"/>
          <a:ext cx="9906000" cy="494165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40847898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rcuit">
  <a:themeElements>
    <a:clrScheme name="Circuit">
      <a:dk1>
        <a:sysClr val="windowText" lastClr="000000"/>
      </a:dk1>
      <a:lt1>
        <a:sysClr val="window" lastClr="FFFFFF"/>
      </a:lt1>
      <a:dk2>
        <a:srgbClr val="252C36"/>
      </a:dk2>
      <a:lt2>
        <a:srgbClr val="7C96A3"/>
      </a:lt2>
      <a:accent1>
        <a:srgbClr val="4FD093"/>
      </a:accent1>
      <a:accent2>
        <a:srgbClr val="54BCDF"/>
      </a:accent2>
      <a:accent3>
        <a:srgbClr val="A262D0"/>
      </a:accent3>
      <a:accent4>
        <a:srgbClr val="D7537B"/>
      </a:accent4>
      <a:accent5>
        <a:srgbClr val="E78045"/>
      </a:accent5>
      <a:accent6>
        <a:srgbClr val="84C350"/>
      </a:accent6>
      <a:hlink>
        <a:srgbClr val="22FFFF"/>
      </a:hlink>
      <a:folHlink>
        <a:srgbClr val="9BF3FD"/>
      </a:folHlink>
    </a:clrScheme>
    <a:fontScheme name="Circui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ircuit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4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4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  <a:hueMod val="106000"/>
                <a:satMod val="140000"/>
                <a:lumMod val="42000"/>
              </a:schemeClr>
              <a:schemeClr val="phClr">
                <a:tint val="98000"/>
                <a:hueMod val="92000"/>
                <a:satMod val="220000"/>
                <a:lumMod val="9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  <Status xmlns="71af3243-3dd4-4a8d-8c0d-dd76da1f02a5">Not started</Status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b385d60f68dd989dca1fdc827799d853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911b479caf7b199da365455750e4572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0A938410-2173-430A-9B92-20257D39BD88}">
  <ds:schemaRefs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1af3243-3dd4-4a8d-8c0d-dd76da1f02a5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ECBD1B6F-AE5F-4B27-9BE1-4797C9BEFBA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80B6055E-F2DC-412A-8B07-D3793807DA8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Modern design</Template>
  <TotalTime>0</TotalTime>
  <Words>33</Words>
  <Application>Microsoft Office PowerPoint</Application>
  <PresentationFormat>Widescreen</PresentationFormat>
  <Paragraphs>16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Trebuchet MS</vt:lpstr>
      <vt:lpstr>Tw Cen MT</vt:lpstr>
      <vt:lpstr>Circuit</vt:lpstr>
      <vt:lpstr>ENERGY IN THE HOUSEHOLD</vt:lpstr>
      <vt:lpstr>Components</vt:lpstr>
      <vt:lpstr>Distribution of energy consumption in the 4  seasons in our houses  </vt:lpstr>
      <vt:lpstr>CONCLUSIONS: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2022-04-26T11:48:28Z</dcterms:created>
  <dcterms:modified xsi:type="dcterms:W3CDTF">2022-04-26T12:25:55Z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