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9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2362-6333-4346-A782-23F44512C051}" type="datetimeFigureOut">
              <a:rPr lang="pl-PL" smtClean="0"/>
              <a:pPr/>
              <a:t>03.11.2019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248-C855-419B-B15D-A13941DE36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2362-6333-4346-A782-23F44512C051}" type="datetimeFigureOut">
              <a:rPr lang="pl-PL" smtClean="0"/>
              <a:pPr/>
              <a:t>03.11.2019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248-C855-419B-B15D-A13941DE36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2362-6333-4346-A782-23F44512C051}" type="datetimeFigureOut">
              <a:rPr lang="pl-PL" smtClean="0"/>
              <a:pPr/>
              <a:t>03.11.2019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248-C855-419B-B15D-A13941DE36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2362-6333-4346-A782-23F44512C051}" type="datetimeFigureOut">
              <a:rPr lang="pl-PL" smtClean="0"/>
              <a:pPr/>
              <a:t>03.11.2019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248-C855-419B-B15D-A13941DE36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2362-6333-4346-A782-23F44512C051}" type="datetimeFigureOut">
              <a:rPr lang="pl-PL" smtClean="0"/>
              <a:pPr/>
              <a:t>03.11.2019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248-C855-419B-B15D-A13941DE36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2362-6333-4346-A782-23F44512C051}" type="datetimeFigureOut">
              <a:rPr lang="pl-PL" smtClean="0"/>
              <a:pPr/>
              <a:t>03.11.2019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248-C855-419B-B15D-A13941DE36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2362-6333-4346-A782-23F44512C051}" type="datetimeFigureOut">
              <a:rPr lang="pl-PL" smtClean="0"/>
              <a:pPr/>
              <a:t>03.11.2019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248-C855-419B-B15D-A13941DE36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2362-6333-4346-A782-23F44512C051}" type="datetimeFigureOut">
              <a:rPr lang="pl-PL" smtClean="0"/>
              <a:pPr/>
              <a:t>03.11.2019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248-C855-419B-B15D-A13941DE36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2362-6333-4346-A782-23F44512C051}" type="datetimeFigureOut">
              <a:rPr lang="pl-PL" smtClean="0"/>
              <a:pPr/>
              <a:t>03.11.2019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248-C855-419B-B15D-A13941DE36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2362-6333-4346-A782-23F44512C051}" type="datetimeFigureOut">
              <a:rPr lang="pl-PL" smtClean="0"/>
              <a:pPr/>
              <a:t>03.11.2019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248-C855-419B-B15D-A13941DE36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12362-6333-4346-A782-23F44512C051}" type="datetimeFigureOut">
              <a:rPr lang="pl-PL" smtClean="0"/>
              <a:pPr/>
              <a:t>03.11.2019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248-C855-419B-B15D-A13941DE36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2362-6333-4346-A782-23F44512C051}" type="datetimeFigureOut">
              <a:rPr lang="pl-PL" smtClean="0"/>
              <a:pPr/>
              <a:t>03.11.2019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E8248-C855-419B-B15D-A13941DE368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Users\Asus\AppData\Local\Microsoft\Windows\INetCache\IE\G7Y01O31\Logo_Warminsko-Mazurski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136904" cy="49685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St. </a:t>
            </a:r>
            <a:r>
              <a:rPr lang="pl-PL" dirty="0" err="1" smtClean="0"/>
              <a:t>Jacob’s</a:t>
            </a:r>
            <a:r>
              <a:rPr lang="pl-PL" dirty="0" smtClean="0"/>
              <a:t> </a:t>
            </a:r>
            <a:r>
              <a:rPr lang="pl-PL" dirty="0" err="1" smtClean="0"/>
              <a:t>Cathedral</a:t>
            </a:r>
            <a:r>
              <a:rPr lang="pl-PL" dirty="0" smtClean="0"/>
              <a:t> was </a:t>
            </a:r>
            <a:r>
              <a:rPr lang="pl-PL" dirty="0" err="1" smtClean="0"/>
              <a:t>built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14th </a:t>
            </a:r>
            <a:r>
              <a:rPr lang="pl-PL" dirty="0" err="1" smtClean="0"/>
              <a:t>century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2530" name="Picture 2" descr="C:\Users\Asus\AppData\Local\Microsoft\Windows\INetCache\IE\UEOYH23U\Olsztyn_Katedra_noc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388424" cy="4704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Folk </a:t>
            </a:r>
            <a:r>
              <a:rPr lang="pl-PL" dirty="0" err="1" smtClean="0"/>
              <a:t>costumes</a:t>
            </a:r>
            <a:endParaRPr lang="pl-PL" dirty="0"/>
          </a:p>
        </p:txBody>
      </p:sp>
      <p:pic>
        <p:nvPicPr>
          <p:cNvPr id="23554" name="Picture 2" descr="C:\Users\Asus\AppData\Local\Microsoft\Windows\INetCache\IE\UEOYH23U\rok%202008b%2002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6"/>
            <a:ext cx="3312368" cy="2520280"/>
          </a:xfrm>
          <a:prstGeom prst="rect">
            <a:avLst/>
          </a:prstGeom>
          <a:noFill/>
        </p:spPr>
      </p:pic>
      <p:pic>
        <p:nvPicPr>
          <p:cNvPr id="23555" name="Picture 3" descr="C:\Users\Asus\AppData\Local\Microsoft\Windows\INetCache\IE\UEOYH23U\Z_krakowski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060848"/>
            <a:ext cx="3096344" cy="2592288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827584" y="501317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Costume</a:t>
            </a:r>
            <a:r>
              <a:rPr lang="pl-PL" dirty="0" smtClean="0"/>
              <a:t> of Warmia </a:t>
            </a:r>
            <a:r>
              <a:rPr lang="pl-PL" dirty="0" err="1" smtClean="0"/>
              <a:t>inhabitants</a:t>
            </a:r>
            <a:r>
              <a:rPr lang="pl-PL" dirty="0" smtClean="0"/>
              <a:t>                   </a:t>
            </a:r>
            <a:r>
              <a:rPr lang="pl-PL" dirty="0" err="1" smtClean="0"/>
              <a:t>Costume</a:t>
            </a:r>
            <a:r>
              <a:rPr lang="pl-PL" dirty="0" smtClean="0"/>
              <a:t> of Mazury </a:t>
            </a:r>
            <a:r>
              <a:rPr lang="pl-PL" dirty="0" err="1" smtClean="0"/>
              <a:t>inhabitants</a:t>
            </a:r>
            <a:r>
              <a:rPr lang="pl-PL" dirty="0" smtClean="0"/>
              <a:t>                         </a:t>
            </a:r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Warmia and Mazury </a:t>
            </a:r>
            <a:r>
              <a:rPr lang="pl-PL" dirty="0" err="1" smtClean="0"/>
              <a:t>cuisine</a:t>
            </a:r>
            <a:endParaRPr lang="pl-PL" dirty="0"/>
          </a:p>
        </p:txBody>
      </p:sp>
      <p:pic>
        <p:nvPicPr>
          <p:cNvPr id="24578" name="Picture 2" descr="C:\Users\Asus\AppData\Local\Microsoft\Windows\INetCache\IE\9BJ8305T\2qTv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132856"/>
            <a:ext cx="7620000" cy="4153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pl-PL" sz="2400" dirty="0" smtClean="0"/>
              <a:t>C</a:t>
            </a:r>
            <a:r>
              <a:rPr lang="en-US" sz="2400" dirty="0" err="1" smtClean="0"/>
              <a:t>ulinary</a:t>
            </a:r>
            <a:r>
              <a:rPr lang="en-US" sz="2400" dirty="0" smtClean="0"/>
              <a:t> delicacies from this region are a mixture of influences of Polish and German </a:t>
            </a:r>
            <a:endParaRPr lang="pl-PL" sz="2400" dirty="0" smtClean="0"/>
          </a:p>
          <a:p>
            <a:pPr algn="ctr">
              <a:buNone/>
            </a:pPr>
            <a:r>
              <a:rPr lang="en-US" sz="2400" dirty="0" smtClean="0"/>
              <a:t>cuisine</a:t>
            </a:r>
            <a:r>
              <a:rPr lang="pl-PL" sz="2400" dirty="0" smtClean="0"/>
              <a:t>.</a:t>
            </a:r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sz="2400" dirty="0" smtClean="0"/>
              <a:t>German </a:t>
            </a:r>
            <a:r>
              <a:rPr lang="pl-PL" sz="2400" dirty="0" err="1" smtClean="0"/>
              <a:t>cuisine</a:t>
            </a:r>
            <a:r>
              <a:rPr lang="pl-PL" sz="2400" dirty="0" smtClean="0"/>
              <a:t> </a:t>
            </a:r>
            <a:r>
              <a:rPr lang="pl-PL" sz="2400" dirty="0" err="1" smtClean="0"/>
              <a:t>influences</a:t>
            </a:r>
            <a:r>
              <a:rPr lang="pl-PL" sz="2400" dirty="0" smtClean="0"/>
              <a:t> </a:t>
            </a:r>
            <a:r>
              <a:rPr lang="pl-PL" sz="2400" dirty="0" err="1" smtClean="0"/>
              <a:t>can</a:t>
            </a:r>
            <a:r>
              <a:rPr lang="pl-PL" sz="2400" dirty="0" smtClean="0"/>
              <a:t> be </a:t>
            </a:r>
            <a:r>
              <a:rPr lang="pl-PL" sz="2400" dirty="0" err="1" smtClean="0"/>
              <a:t>found</a:t>
            </a:r>
            <a:r>
              <a:rPr lang="pl-PL" sz="2400" dirty="0" smtClean="0"/>
              <a:t> </a:t>
            </a:r>
            <a:r>
              <a:rPr lang="en-US" sz="2400" dirty="0" smtClean="0"/>
              <a:t>in the </a:t>
            </a:r>
            <a:r>
              <a:rPr lang="pl-PL" sz="2400" dirty="0" err="1" smtClean="0"/>
              <a:t>dishes</a:t>
            </a:r>
            <a:r>
              <a:rPr lang="pl-PL" sz="2400" dirty="0" smtClean="0"/>
              <a:t> </a:t>
            </a:r>
            <a:r>
              <a:rPr lang="pl-PL" sz="2400" dirty="0" err="1" smtClean="0"/>
              <a:t>with</a:t>
            </a:r>
            <a:r>
              <a:rPr lang="pl-PL" sz="2400" dirty="0" smtClean="0"/>
              <a:t> </a:t>
            </a:r>
            <a:r>
              <a:rPr lang="en-US" sz="2400" dirty="0" smtClean="0"/>
              <a:t>sausage</a:t>
            </a:r>
            <a:r>
              <a:rPr lang="pl-PL" sz="2400" dirty="0" smtClean="0"/>
              <a:t>s</a:t>
            </a:r>
            <a:r>
              <a:rPr lang="en-US" sz="2400" dirty="0" smtClean="0"/>
              <a:t>, cabbage, meat and </a:t>
            </a:r>
            <a:r>
              <a:rPr lang="pl-PL" sz="2400" dirty="0" err="1" smtClean="0"/>
              <a:t>noodles</a:t>
            </a:r>
            <a:r>
              <a:rPr lang="pl-PL" sz="2400" dirty="0" smtClean="0"/>
              <a:t>.</a:t>
            </a:r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r>
              <a:rPr lang="pl-PL" sz="2400" dirty="0" err="1" smtClean="0"/>
              <a:t>Polish</a:t>
            </a:r>
            <a:r>
              <a:rPr lang="pl-PL" sz="2400" dirty="0" smtClean="0"/>
              <a:t> </a:t>
            </a:r>
            <a:r>
              <a:rPr lang="pl-PL" sz="2400" dirty="0" err="1" smtClean="0"/>
              <a:t>influences</a:t>
            </a:r>
            <a:r>
              <a:rPr lang="pl-PL" sz="2400" dirty="0" smtClean="0"/>
              <a:t> </a:t>
            </a:r>
            <a:r>
              <a:rPr lang="pl-PL" sz="2400" dirty="0" err="1" smtClean="0"/>
              <a:t>can</a:t>
            </a:r>
            <a:r>
              <a:rPr lang="pl-PL" sz="2400" dirty="0" smtClean="0"/>
              <a:t> be </a:t>
            </a:r>
            <a:r>
              <a:rPr lang="pl-PL" sz="2400" dirty="0" err="1" smtClean="0"/>
              <a:t>found</a:t>
            </a:r>
            <a:r>
              <a:rPr lang="pl-PL" sz="2400" dirty="0" smtClean="0"/>
              <a:t> </a:t>
            </a:r>
            <a:r>
              <a:rPr lang="pl-PL" sz="2400" dirty="0" err="1" smtClean="0"/>
              <a:t>in</a:t>
            </a:r>
            <a:r>
              <a:rPr lang="pl-PL" sz="2400" dirty="0" smtClean="0"/>
              <a:t> </a:t>
            </a:r>
            <a:r>
              <a:rPr lang="pl-PL" sz="2400" dirty="0" err="1" smtClean="0"/>
              <a:t>the</a:t>
            </a:r>
            <a:r>
              <a:rPr lang="pl-PL" sz="2400" dirty="0" smtClean="0"/>
              <a:t> </a:t>
            </a:r>
            <a:r>
              <a:rPr lang="pl-PL" sz="2400" dirty="0" err="1" smtClean="0"/>
              <a:t>dishes</a:t>
            </a:r>
            <a:r>
              <a:rPr lang="pl-PL" sz="2400" dirty="0" smtClean="0"/>
              <a:t> </a:t>
            </a:r>
            <a:r>
              <a:rPr lang="pl-PL" sz="2400" dirty="0" err="1" smtClean="0"/>
              <a:t>with</a:t>
            </a:r>
            <a:r>
              <a:rPr lang="pl-PL" sz="2400" dirty="0" smtClean="0"/>
              <a:t> </a:t>
            </a:r>
            <a:r>
              <a:rPr lang="pl-PL" sz="2400" dirty="0" err="1" smtClean="0"/>
              <a:t>sour</a:t>
            </a:r>
            <a:r>
              <a:rPr lang="pl-PL" sz="2400" dirty="0" smtClean="0"/>
              <a:t> </a:t>
            </a:r>
            <a:r>
              <a:rPr lang="pl-PL" sz="2400" dirty="0" err="1" smtClean="0"/>
              <a:t>cream</a:t>
            </a:r>
            <a:r>
              <a:rPr lang="pl-PL" sz="2400" dirty="0" smtClean="0"/>
              <a:t>, </a:t>
            </a:r>
            <a:r>
              <a:rPr lang="pl-PL" sz="2400" dirty="0" err="1" smtClean="0"/>
              <a:t>herbs</a:t>
            </a:r>
            <a:r>
              <a:rPr lang="pl-PL" sz="2400" dirty="0" smtClean="0"/>
              <a:t>, </a:t>
            </a:r>
            <a:r>
              <a:rPr lang="pl-PL" sz="2400" dirty="0" err="1" smtClean="0"/>
              <a:t>various</a:t>
            </a:r>
            <a:r>
              <a:rPr lang="pl-PL" sz="2400" dirty="0" smtClean="0"/>
              <a:t> </a:t>
            </a:r>
            <a:r>
              <a:rPr lang="pl-PL" sz="2400" dirty="0" err="1" smtClean="0"/>
              <a:t>sausages</a:t>
            </a:r>
            <a:r>
              <a:rPr lang="pl-PL" sz="2400" dirty="0" smtClean="0"/>
              <a:t> and </a:t>
            </a:r>
            <a:r>
              <a:rPr lang="pl-PL" sz="2400" dirty="0" err="1" smtClean="0"/>
              <a:t>traditional</a:t>
            </a:r>
            <a:r>
              <a:rPr lang="pl-PL" sz="2400" dirty="0" smtClean="0"/>
              <a:t> </a:t>
            </a:r>
            <a:r>
              <a:rPr lang="pl-PL" sz="2400" dirty="0" err="1" smtClean="0"/>
              <a:t>Polish</a:t>
            </a:r>
            <a:r>
              <a:rPr lang="pl-PL" sz="2400" dirty="0" smtClean="0"/>
              <a:t> </a:t>
            </a:r>
            <a:r>
              <a:rPr lang="pl-PL" sz="2400" dirty="0" err="1" smtClean="0"/>
              <a:t>soups</a:t>
            </a:r>
            <a:r>
              <a:rPr lang="pl-PL" sz="2400" dirty="0" smtClean="0"/>
              <a:t> </a:t>
            </a:r>
            <a:r>
              <a:rPr lang="pl-PL" sz="2400" dirty="0" err="1" smtClean="0"/>
              <a:t>such</a:t>
            </a:r>
            <a:r>
              <a:rPr lang="pl-PL" sz="2400" dirty="0" smtClean="0"/>
              <a:t> as ‘barszcz</a:t>
            </a:r>
            <a:r>
              <a:rPr lang="pl-PL" dirty="0" smtClean="0"/>
              <a:t>’.</a:t>
            </a:r>
            <a:endParaRPr lang="en-US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2050" name="Picture 2" descr="C:\Users\Asus\AppData\Local\Microsoft\Windows\INetCache\IE\AVHQQ1DV\14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861048"/>
            <a:ext cx="2232248" cy="1180527"/>
          </a:xfrm>
          <a:prstGeom prst="rect">
            <a:avLst/>
          </a:prstGeom>
          <a:noFill/>
        </p:spPr>
      </p:pic>
      <p:pic>
        <p:nvPicPr>
          <p:cNvPr id="2051" name="Picture 3" descr="C:\Users\Asus\AppData\Local\Microsoft\Windows\INetCache\IE\O3VSGURD\Brassica_oleracea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628800"/>
            <a:ext cx="2267744" cy="1296144"/>
          </a:xfrm>
          <a:prstGeom prst="rect">
            <a:avLst/>
          </a:prstGeom>
          <a:noFill/>
        </p:spPr>
      </p:pic>
      <p:pic>
        <p:nvPicPr>
          <p:cNvPr id="2053" name="Picture 5" descr="C:\Users\Asus\AppData\Local\Microsoft\Windows\INetCache\IE\HKHBRWW2\Field_of_uncooked_gnocchi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628800"/>
            <a:ext cx="2195736" cy="1296144"/>
          </a:xfrm>
          <a:prstGeom prst="rect">
            <a:avLst/>
          </a:prstGeom>
          <a:noFill/>
        </p:spPr>
      </p:pic>
      <p:pic>
        <p:nvPicPr>
          <p:cNvPr id="2054" name="Picture 6" descr="C:\Users\Asus\AppData\Local\Microsoft\Windows\INetCache\IE\O3VSGURD\food-3088314_960_72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628800"/>
            <a:ext cx="2016224" cy="1368152"/>
          </a:xfrm>
          <a:prstGeom prst="rect">
            <a:avLst/>
          </a:prstGeom>
          <a:noFill/>
        </p:spPr>
      </p:pic>
      <p:pic>
        <p:nvPicPr>
          <p:cNvPr id="2055" name="Picture 7" descr="C:\Users\Asus\AppData\Local\Microsoft\Windows\INetCache\IE\HKHBRWW2\2552832939_34bc387539_b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3789040"/>
            <a:ext cx="2195736" cy="1296144"/>
          </a:xfrm>
          <a:prstGeom prst="rect">
            <a:avLst/>
          </a:prstGeom>
          <a:noFill/>
        </p:spPr>
      </p:pic>
      <p:pic>
        <p:nvPicPr>
          <p:cNvPr id="2056" name="Picture 8" descr="C:\Users\Asus\AppData\Local\Microsoft\Windows\INetCache\IE\O3VSGURD\220px-Skwarki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3861048"/>
            <a:ext cx="2095500" cy="12115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Traditional</a:t>
            </a:r>
            <a:r>
              <a:rPr lang="pl-PL" dirty="0" smtClean="0"/>
              <a:t> </a:t>
            </a:r>
            <a:r>
              <a:rPr lang="pl-PL" dirty="0" err="1" smtClean="0"/>
              <a:t>dishes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err="1" smtClean="0"/>
              <a:t>from</a:t>
            </a:r>
            <a:r>
              <a:rPr lang="pl-PL" dirty="0" smtClean="0"/>
              <a:t> Warmia and Mazury</a:t>
            </a:r>
            <a:endParaRPr lang="pl-PL" dirty="0"/>
          </a:p>
        </p:txBody>
      </p:sp>
      <p:pic>
        <p:nvPicPr>
          <p:cNvPr id="25602" name="Picture 2" descr="C:\Users\Asus\AppData\Local\Microsoft\Windows\INetCache\IE\4QNODWI9\Pierogi_frying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16832"/>
            <a:ext cx="3537428" cy="2620888"/>
          </a:xfrm>
          <a:prstGeom prst="rect">
            <a:avLst/>
          </a:prstGeom>
          <a:noFill/>
        </p:spPr>
      </p:pic>
      <p:pic>
        <p:nvPicPr>
          <p:cNvPr id="25603" name="Picture 3" descr="C:\Users\Asus\AppData\Local\Microsoft\Windows\INetCache\IE\UEOYH23U\120px-Czernina_Oborniki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060848"/>
            <a:ext cx="2592288" cy="252028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827584" y="5013176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Dzyndzałki</a:t>
            </a:r>
            <a:r>
              <a:rPr lang="pl-PL" dirty="0" smtClean="0"/>
              <a:t>  				‘Black soup’</a:t>
            </a:r>
          </a:p>
          <a:p>
            <a:r>
              <a:rPr lang="pl-PL" dirty="0" err="1" smtClean="0"/>
              <a:t>Dumplings</a:t>
            </a:r>
            <a:r>
              <a:rPr lang="pl-PL" dirty="0" smtClean="0"/>
              <a:t> </a:t>
            </a:r>
            <a:r>
              <a:rPr lang="pl-PL" dirty="0" err="1" smtClean="0"/>
              <a:t>from</a:t>
            </a:r>
            <a:r>
              <a:rPr lang="pl-PL" dirty="0" smtClean="0"/>
              <a:t> Warmia			</a:t>
            </a:r>
            <a:r>
              <a:rPr lang="pl-PL" dirty="0" err="1" smtClean="0"/>
              <a:t>Duck</a:t>
            </a:r>
            <a:r>
              <a:rPr lang="pl-PL" dirty="0" smtClean="0"/>
              <a:t> soup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duck’s</a:t>
            </a:r>
            <a:r>
              <a:rPr lang="pl-PL" dirty="0" smtClean="0"/>
              <a:t> </a:t>
            </a:r>
            <a:r>
              <a:rPr lang="pl-PL" dirty="0" err="1" smtClean="0"/>
              <a:t>blood</a:t>
            </a:r>
            <a:endParaRPr lang="pl-P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Elbląg </a:t>
            </a:r>
            <a:r>
              <a:rPr lang="pl-PL" dirty="0" err="1" smtClean="0"/>
              <a:t>canal</a:t>
            </a:r>
            <a:r>
              <a:rPr lang="pl-PL" dirty="0" smtClean="0"/>
              <a:t> – </a:t>
            </a:r>
            <a:r>
              <a:rPr lang="pl-PL" dirty="0" err="1" smtClean="0"/>
              <a:t>sailing</a:t>
            </a:r>
            <a:r>
              <a:rPr lang="pl-PL" dirty="0" smtClean="0"/>
              <a:t> </a:t>
            </a:r>
            <a:r>
              <a:rPr lang="pl-PL" dirty="0" err="1" smtClean="0"/>
              <a:t>over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grass</a:t>
            </a:r>
            <a:endParaRPr lang="pl-PL" dirty="0"/>
          </a:p>
        </p:txBody>
      </p:sp>
      <p:pic>
        <p:nvPicPr>
          <p:cNvPr id="3074" name="Picture 2" descr="C:\Users\Asus\AppData\Local\Microsoft\Windows\INetCache\IE\HKHBRWW2\kanal-elblaski1_f6cf718ebd79b368d4023d29f2101c64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6912768" cy="3528392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899592" y="5229200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 smtClean="0"/>
              <a:t>Another</a:t>
            </a:r>
            <a:r>
              <a:rPr lang="pl-PL" dirty="0" smtClean="0"/>
              <a:t> </a:t>
            </a:r>
            <a:r>
              <a:rPr lang="pl-PL" dirty="0" err="1" smtClean="0"/>
              <a:t>must-see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Warmia and Mazury </a:t>
            </a:r>
            <a:r>
              <a:rPr lang="pl-PL" dirty="0" err="1" smtClean="0"/>
              <a:t>is</a:t>
            </a:r>
            <a:r>
              <a:rPr lang="pl-PL" dirty="0" smtClean="0"/>
              <a:t> Elbląg </a:t>
            </a:r>
            <a:r>
              <a:rPr lang="pl-PL" dirty="0" err="1" smtClean="0"/>
              <a:t>canal</a:t>
            </a:r>
            <a:r>
              <a:rPr lang="pl-PL" dirty="0" smtClean="0"/>
              <a:t>. </a:t>
            </a:r>
            <a:r>
              <a:rPr lang="en-US" dirty="0" smtClean="0"/>
              <a:t>The difference in water levels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about</a:t>
            </a:r>
            <a:r>
              <a:rPr lang="pl-PL" dirty="0" smtClean="0"/>
              <a:t> </a:t>
            </a:r>
            <a:r>
              <a:rPr lang="en-US" dirty="0" smtClean="0"/>
              <a:t>100 </a:t>
            </a:r>
            <a:r>
              <a:rPr lang="en-US" dirty="0" smtClean="0"/>
              <a:t>m, and is overcome using locks and a remarkable system of </a:t>
            </a:r>
            <a:r>
              <a:rPr lang="pl-PL" dirty="0" smtClean="0"/>
              <a:t> </a:t>
            </a:r>
            <a:r>
              <a:rPr lang="pl-PL" dirty="0" err="1" smtClean="0"/>
              <a:t>inclined</a:t>
            </a:r>
            <a:r>
              <a:rPr lang="pl-PL" dirty="0" smtClean="0"/>
              <a:t> </a:t>
            </a:r>
            <a:r>
              <a:rPr lang="pl-PL" dirty="0" err="1" smtClean="0"/>
              <a:t>planes</a:t>
            </a:r>
            <a:r>
              <a:rPr lang="pl-PL" dirty="0" smtClean="0"/>
              <a:t> </a:t>
            </a:r>
            <a:r>
              <a:rPr lang="en-US" dirty="0" smtClean="0"/>
              <a:t>between </a:t>
            </a:r>
            <a:r>
              <a:rPr lang="en-US" dirty="0" smtClean="0"/>
              <a:t>lakes</a:t>
            </a:r>
            <a:r>
              <a:rPr lang="en-US" dirty="0" smtClean="0"/>
              <a:t>.</a:t>
            </a:r>
            <a:r>
              <a:rPr lang="pl-PL" dirty="0" smtClean="0"/>
              <a:t> </a:t>
            </a:r>
            <a:r>
              <a:rPr lang="en-US" dirty="0" smtClean="0"/>
              <a:t>It is considered one of the most significant monuments related to the history of technology and was named one of the </a:t>
            </a:r>
            <a:r>
              <a:rPr lang="pl-PL" dirty="0" err="1" smtClean="0"/>
              <a:t>Seven</a:t>
            </a:r>
            <a:r>
              <a:rPr lang="pl-PL" dirty="0" smtClean="0"/>
              <a:t> </a:t>
            </a:r>
            <a:r>
              <a:rPr lang="pl-PL" dirty="0" err="1" smtClean="0"/>
              <a:t>Wonders</a:t>
            </a:r>
            <a:r>
              <a:rPr lang="pl-PL" dirty="0" smtClean="0"/>
              <a:t> of Poland. 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Warmia and Mazury </a:t>
            </a:r>
            <a:r>
              <a:rPr lang="pl-PL" dirty="0" err="1" smtClean="0"/>
              <a:t>voivodeship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located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northeast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smtClean="0"/>
              <a:t>Poland.</a:t>
            </a:r>
            <a:endParaRPr lang="pl-PL" dirty="0"/>
          </a:p>
        </p:txBody>
      </p:sp>
      <p:pic>
        <p:nvPicPr>
          <p:cNvPr id="2050" name="Picture 2" descr="C:\Users\Asus\AppData\Local\Microsoft\Windows\INetCache\IE\UEOYH23U\450px-Warminsko-mazurskie_(EE,E_NN,N)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1881981"/>
            <a:ext cx="428625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2376263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Warmia and Mazury </a:t>
            </a:r>
            <a:r>
              <a:rPr lang="pl-PL" dirty="0" err="1" smtClean="0"/>
              <a:t>is</a:t>
            </a:r>
            <a:r>
              <a:rPr lang="pl-PL" dirty="0" smtClean="0"/>
              <a:t> a region </a:t>
            </a:r>
            <a:r>
              <a:rPr lang="pl-PL" dirty="0" err="1" smtClean="0"/>
              <a:t>called</a:t>
            </a:r>
            <a:r>
              <a:rPr lang="pl-PL" dirty="0" smtClean="0"/>
              <a:t> ‘</a:t>
            </a:r>
            <a:r>
              <a:rPr lang="pl-PL" dirty="0" err="1" smtClean="0"/>
              <a:t>The</a:t>
            </a:r>
            <a:r>
              <a:rPr lang="pl-PL" dirty="0" smtClean="0"/>
              <a:t> land of a </a:t>
            </a:r>
            <a:r>
              <a:rPr lang="pl-PL" dirty="0" err="1" smtClean="0"/>
              <a:t>thousand</a:t>
            </a:r>
            <a:r>
              <a:rPr lang="pl-PL" dirty="0" smtClean="0"/>
              <a:t> </a:t>
            </a:r>
            <a:r>
              <a:rPr lang="pl-PL" dirty="0" err="1" smtClean="0"/>
              <a:t>lakes</a:t>
            </a:r>
            <a:r>
              <a:rPr lang="pl-PL" dirty="0" smtClean="0"/>
              <a:t>’ </a:t>
            </a:r>
            <a:r>
              <a:rPr lang="pl-PL" dirty="0" err="1" smtClean="0"/>
              <a:t>or</a:t>
            </a:r>
            <a:r>
              <a:rPr lang="pl-PL" dirty="0" smtClean="0"/>
              <a:t> ‘</a:t>
            </a:r>
            <a:r>
              <a:rPr lang="pl-PL" dirty="0" err="1" smtClean="0"/>
              <a:t>The</a:t>
            </a:r>
            <a:r>
              <a:rPr lang="pl-PL" dirty="0" smtClean="0"/>
              <a:t> Green </a:t>
            </a:r>
            <a:r>
              <a:rPr lang="pl-PL" dirty="0" err="1" smtClean="0"/>
              <a:t>Lungs</a:t>
            </a:r>
            <a:r>
              <a:rPr lang="pl-PL" dirty="0" smtClean="0"/>
              <a:t> of Poland’.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has</a:t>
            </a:r>
            <a:r>
              <a:rPr lang="pl-PL" dirty="0" smtClean="0"/>
              <a:t> a </a:t>
            </a:r>
            <a:r>
              <a:rPr lang="pl-PL" dirty="0" err="1" smtClean="0"/>
              <a:t>spectacular</a:t>
            </a:r>
            <a:r>
              <a:rPr lang="pl-PL" dirty="0" smtClean="0"/>
              <a:t> </a:t>
            </a:r>
            <a:r>
              <a:rPr lang="pl-PL" dirty="0" err="1" smtClean="0"/>
              <a:t>landscape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lots</a:t>
            </a:r>
            <a:r>
              <a:rPr lang="pl-PL" dirty="0" smtClean="0"/>
              <a:t> of </a:t>
            </a:r>
            <a:r>
              <a:rPr lang="pl-PL" dirty="0" err="1" smtClean="0"/>
              <a:t>hills</a:t>
            </a:r>
            <a:r>
              <a:rPr lang="pl-PL" dirty="0" smtClean="0"/>
              <a:t>, </a:t>
            </a:r>
            <a:r>
              <a:rPr lang="pl-PL" dirty="0" err="1" smtClean="0"/>
              <a:t>forests</a:t>
            </a:r>
            <a:r>
              <a:rPr lang="pl-PL" dirty="0" smtClean="0"/>
              <a:t> and </a:t>
            </a:r>
            <a:r>
              <a:rPr lang="pl-PL" dirty="0" err="1" smtClean="0"/>
              <a:t>lakes</a:t>
            </a:r>
            <a:r>
              <a:rPr lang="pl-PL" dirty="0" smtClean="0"/>
              <a:t>. </a:t>
            </a:r>
            <a:endParaRPr lang="pl-PL" dirty="0"/>
          </a:p>
        </p:txBody>
      </p:sp>
      <p:pic>
        <p:nvPicPr>
          <p:cNvPr id="3074" name="Picture 2" descr="C:\Users\Asus\AppData\Local\Microsoft\Windows\INetCache\IE\G7Y01O31\20080730-1758-mazury_6448pano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8244408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The</a:t>
            </a:r>
            <a:r>
              <a:rPr lang="pl-PL" dirty="0" smtClean="0"/>
              <a:t> most </a:t>
            </a:r>
            <a:r>
              <a:rPr lang="pl-PL" dirty="0" err="1" smtClean="0"/>
              <a:t>famous</a:t>
            </a:r>
            <a:r>
              <a:rPr lang="pl-PL" dirty="0" smtClean="0"/>
              <a:t> </a:t>
            </a:r>
            <a:r>
              <a:rPr lang="pl-PL" dirty="0" err="1" smtClean="0"/>
              <a:t>lakes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err="1" smtClean="0"/>
              <a:t>in</a:t>
            </a:r>
            <a:r>
              <a:rPr lang="pl-PL" dirty="0" smtClean="0"/>
              <a:t> Warmia and Mazury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 flipH="1">
            <a:off x="1691680" y="5949280"/>
            <a:ext cx="5688631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		</a:t>
            </a:r>
            <a:r>
              <a:rPr lang="pl-PL" dirty="0" smtClean="0"/>
              <a:t>          </a:t>
            </a:r>
            <a:r>
              <a:rPr lang="pl-PL" sz="2000" dirty="0" smtClean="0"/>
              <a:t>Mamry</a:t>
            </a:r>
            <a:endParaRPr lang="pl-PL" sz="2000" dirty="0" smtClean="0"/>
          </a:p>
          <a:p>
            <a:r>
              <a:rPr lang="pl-PL" sz="2000" dirty="0" smtClean="0"/>
              <a:t>	One of </a:t>
            </a:r>
            <a:r>
              <a:rPr lang="pl-PL" sz="2000" dirty="0" err="1" smtClean="0"/>
              <a:t>the</a:t>
            </a:r>
            <a:r>
              <a:rPr lang="pl-PL" sz="2000" dirty="0" smtClean="0"/>
              <a:t> </a:t>
            </a:r>
            <a:r>
              <a:rPr lang="pl-PL" sz="2000" dirty="0" err="1" smtClean="0"/>
              <a:t>deepest</a:t>
            </a:r>
            <a:r>
              <a:rPr lang="pl-PL" sz="2000" dirty="0" smtClean="0"/>
              <a:t> </a:t>
            </a:r>
            <a:r>
              <a:rPr lang="pl-PL" sz="2000" dirty="0" err="1" smtClean="0"/>
              <a:t>lakes</a:t>
            </a:r>
            <a:r>
              <a:rPr lang="pl-PL" sz="2000" dirty="0" smtClean="0"/>
              <a:t> </a:t>
            </a:r>
            <a:r>
              <a:rPr lang="pl-PL" sz="2000" dirty="0" err="1" smtClean="0"/>
              <a:t>in</a:t>
            </a:r>
            <a:r>
              <a:rPr lang="pl-PL" sz="2000" dirty="0" smtClean="0"/>
              <a:t> Poland</a:t>
            </a:r>
            <a:endParaRPr lang="pl-PL" sz="2000" dirty="0"/>
          </a:p>
        </p:txBody>
      </p:sp>
      <p:pic>
        <p:nvPicPr>
          <p:cNvPr id="4101" name="Picture 5" descr="C:\Users\Asus\AppData\Local\Microsoft\Windows\INetCache\IE\G7Y01O31\1200px-1109_Kanał_Iński_Nur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7344816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Śniardwy</a:t>
            </a:r>
            <a:br>
              <a:rPr lang="pl-PL" dirty="0" smtClean="0"/>
            </a:b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biggest</a:t>
            </a:r>
            <a:r>
              <a:rPr lang="pl-PL" dirty="0" smtClean="0"/>
              <a:t> </a:t>
            </a:r>
            <a:r>
              <a:rPr lang="pl-PL" dirty="0" err="1" smtClean="0"/>
              <a:t>lake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Poland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6" name="Picture 6" descr="C:\Users\Asus\AppData\Local\Microsoft\Windows\INetCache\IE\UEOYH23U\240px-Poland_Ros_Lake_sunse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7920880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539552" y="3789040"/>
            <a:ext cx="792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err="1" smtClean="0"/>
              <a:t>Forests</a:t>
            </a:r>
            <a:r>
              <a:rPr lang="pl-PL" sz="2800" dirty="0" smtClean="0"/>
              <a:t> </a:t>
            </a:r>
            <a:r>
              <a:rPr lang="pl-PL" sz="2800" dirty="0" err="1" smtClean="0"/>
              <a:t>constitute</a:t>
            </a:r>
            <a:r>
              <a:rPr lang="pl-PL" sz="2800" dirty="0" smtClean="0"/>
              <a:t> 29% of </a:t>
            </a:r>
            <a:r>
              <a:rPr lang="pl-PL" sz="2800" dirty="0" err="1" smtClean="0"/>
              <a:t>the</a:t>
            </a:r>
            <a:r>
              <a:rPr lang="pl-PL" sz="2800" dirty="0" smtClean="0"/>
              <a:t> </a:t>
            </a:r>
            <a:r>
              <a:rPr lang="pl-PL" sz="2800" dirty="0" err="1" smtClean="0"/>
              <a:t>entire</a:t>
            </a:r>
            <a:r>
              <a:rPr lang="pl-PL" sz="2800" dirty="0" smtClean="0"/>
              <a:t> </a:t>
            </a:r>
            <a:r>
              <a:rPr lang="pl-PL" sz="2800" dirty="0" err="1" smtClean="0"/>
              <a:t>voivodship’s</a:t>
            </a:r>
            <a:r>
              <a:rPr lang="pl-PL" sz="2800" dirty="0" smtClean="0"/>
              <a:t> </a:t>
            </a:r>
            <a:r>
              <a:rPr lang="pl-PL" sz="2800" dirty="0" err="1" smtClean="0"/>
              <a:t>area</a:t>
            </a:r>
            <a:r>
              <a:rPr lang="pl-PL" sz="2800" dirty="0" smtClean="0"/>
              <a:t>. </a:t>
            </a:r>
            <a:r>
              <a:rPr lang="pl-PL" sz="2800" dirty="0" err="1" smtClean="0"/>
              <a:t>There</a:t>
            </a:r>
            <a:r>
              <a:rPr lang="pl-PL" sz="2800" dirty="0" smtClean="0"/>
              <a:t> </a:t>
            </a:r>
            <a:r>
              <a:rPr lang="pl-PL" sz="2800" dirty="0" err="1" smtClean="0"/>
              <a:t>are</a:t>
            </a:r>
            <a:r>
              <a:rPr lang="pl-PL" sz="2800" dirty="0" smtClean="0"/>
              <a:t> a </a:t>
            </a:r>
            <a:r>
              <a:rPr lang="pl-PL" sz="2800" dirty="0" err="1" smtClean="0"/>
              <a:t>few</a:t>
            </a:r>
            <a:r>
              <a:rPr lang="pl-PL" sz="2800" dirty="0" smtClean="0"/>
              <a:t> national </a:t>
            </a:r>
            <a:r>
              <a:rPr lang="pl-PL" sz="2800" dirty="0" err="1" smtClean="0"/>
              <a:t>parks</a:t>
            </a:r>
            <a:r>
              <a:rPr lang="pl-PL" sz="2800" dirty="0" smtClean="0"/>
              <a:t> </a:t>
            </a:r>
            <a:r>
              <a:rPr lang="pl-PL" sz="2800" dirty="0" err="1" smtClean="0"/>
              <a:t>here</a:t>
            </a:r>
            <a:r>
              <a:rPr lang="pl-PL" sz="2800" dirty="0" smtClean="0"/>
              <a:t> and 230 </a:t>
            </a:r>
            <a:r>
              <a:rPr lang="pl-PL" sz="2800" dirty="0" err="1" smtClean="0"/>
              <a:t>nature</a:t>
            </a:r>
            <a:r>
              <a:rPr lang="pl-PL" sz="2800" dirty="0" smtClean="0"/>
              <a:t> </a:t>
            </a:r>
            <a:r>
              <a:rPr lang="pl-PL" sz="2800" dirty="0" err="1" smtClean="0"/>
              <a:t>reserves</a:t>
            </a:r>
            <a:r>
              <a:rPr lang="pl-PL" sz="2800" dirty="0" smtClean="0"/>
              <a:t>. </a:t>
            </a:r>
            <a:r>
              <a:rPr lang="pl-PL" sz="2800" dirty="0" err="1" smtClean="0"/>
              <a:t>This</a:t>
            </a:r>
            <a:r>
              <a:rPr lang="pl-PL" sz="2800" dirty="0" smtClean="0"/>
              <a:t> region </a:t>
            </a:r>
            <a:r>
              <a:rPr lang="pl-PL" sz="2800" dirty="0" err="1" smtClean="0"/>
              <a:t>is</a:t>
            </a:r>
            <a:r>
              <a:rPr lang="pl-PL" sz="2800" dirty="0" smtClean="0"/>
              <a:t> </a:t>
            </a:r>
            <a:r>
              <a:rPr lang="pl-PL" sz="2800" dirty="0" err="1" smtClean="0"/>
              <a:t>also</a:t>
            </a:r>
            <a:r>
              <a:rPr lang="pl-PL" sz="2800" dirty="0" smtClean="0"/>
              <a:t> </a:t>
            </a:r>
            <a:r>
              <a:rPr lang="pl-PL" sz="2800" dirty="0" err="1" smtClean="0"/>
              <a:t>rich</a:t>
            </a:r>
            <a:r>
              <a:rPr lang="pl-PL" sz="2800" dirty="0" smtClean="0"/>
              <a:t> </a:t>
            </a:r>
            <a:r>
              <a:rPr lang="pl-PL" sz="2800" dirty="0" err="1" smtClean="0"/>
              <a:t>in</a:t>
            </a:r>
            <a:r>
              <a:rPr lang="pl-PL" sz="2800" dirty="0" smtClean="0"/>
              <a:t> many </a:t>
            </a:r>
            <a:r>
              <a:rPr lang="pl-PL" sz="2800" dirty="0" err="1" smtClean="0"/>
              <a:t>birds</a:t>
            </a:r>
            <a:r>
              <a:rPr lang="pl-PL" sz="2800" dirty="0" smtClean="0"/>
              <a:t> and </a:t>
            </a:r>
            <a:r>
              <a:rPr lang="pl-PL" sz="2800" dirty="0" err="1" smtClean="0"/>
              <a:t>animals</a:t>
            </a:r>
            <a:r>
              <a:rPr lang="pl-PL" sz="2800" dirty="0" smtClean="0"/>
              <a:t> </a:t>
            </a:r>
            <a:r>
              <a:rPr lang="pl-PL" sz="2800" dirty="0" err="1" smtClean="0"/>
              <a:t>species</a:t>
            </a:r>
            <a:r>
              <a:rPr lang="pl-PL" sz="2800" dirty="0" smtClean="0"/>
              <a:t>. </a:t>
            </a:r>
            <a:r>
              <a:rPr lang="pl-PL" sz="2800" dirty="0" err="1" smtClean="0"/>
              <a:t>You</a:t>
            </a:r>
            <a:r>
              <a:rPr lang="pl-PL" sz="2800" dirty="0" smtClean="0"/>
              <a:t> </a:t>
            </a:r>
            <a:r>
              <a:rPr lang="pl-PL" sz="2800" dirty="0" err="1" smtClean="0"/>
              <a:t>can</a:t>
            </a:r>
            <a:r>
              <a:rPr lang="pl-PL" sz="2800" dirty="0" smtClean="0"/>
              <a:t> </a:t>
            </a:r>
            <a:r>
              <a:rPr lang="pl-PL" sz="2800" dirty="0" err="1" smtClean="0"/>
              <a:t>find</a:t>
            </a:r>
            <a:r>
              <a:rPr lang="pl-PL" sz="2800" dirty="0" smtClean="0"/>
              <a:t> </a:t>
            </a:r>
            <a:r>
              <a:rPr lang="pl-PL" sz="2800" dirty="0" err="1" smtClean="0"/>
              <a:t>lots</a:t>
            </a:r>
            <a:r>
              <a:rPr lang="pl-PL" sz="2800" dirty="0" smtClean="0"/>
              <a:t> of </a:t>
            </a:r>
            <a:r>
              <a:rPr lang="pl-PL" sz="2800" dirty="0" err="1" smtClean="0"/>
              <a:t>storks</a:t>
            </a:r>
            <a:r>
              <a:rPr lang="pl-PL" sz="2800" dirty="0" smtClean="0"/>
              <a:t>, </a:t>
            </a:r>
            <a:r>
              <a:rPr lang="pl-PL" sz="2800" dirty="0" err="1" smtClean="0"/>
              <a:t>swans</a:t>
            </a:r>
            <a:r>
              <a:rPr lang="pl-PL" sz="2800" dirty="0" smtClean="0"/>
              <a:t>, </a:t>
            </a:r>
            <a:r>
              <a:rPr lang="pl-PL" sz="2800" dirty="0" err="1" smtClean="0"/>
              <a:t>cormorants</a:t>
            </a:r>
            <a:r>
              <a:rPr lang="pl-PL" sz="2800" dirty="0" smtClean="0"/>
              <a:t> and </a:t>
            </a:r>
            <a:r>
              <a:rPr lang="pl-PL" sz="2800" dirty="0" err="1" smtClean="0"/>
              <a:t>blackcocks</a:t>
            </a:r>
            <a:r>
              <a:rPr lang="pl-PL" sz="2800" dirty="0" smtClean="0"/>
              <a:t>. In </a:t>
            </a:r>
            <a:r>
              <a:rPr lang="pl-PL" sz="2800" dirty="0" err="1" smtClean="0"/>
              <a:t>the</a:t>
            </a:r>
            <a:r>
              <a:rPr lang="pl-PL" sz="2800" dirty="0" smtClean="0"/>
              <a:t> </a:t>
            </a:r>
            <a:r>
              <a:rPr lang="pl-PL" sz="2800" dirty="0" err="1" smtClean="0"/>
              <a:t>forest</a:t>
            </a:r>
            <a:r>
              <a:rPr lang="pl-PL" sz="2800" dirty="0" smtClean="0"/>
              <a:t> </a:t>
            </a:r>
            <a:r>
              <a:rPr lang="pl-PL" sz="2800" dirty="0" err="1" smtClean="0"/>
              <a:t>you</a:t>
            </a:r>
            <a:r>
              <a:rPr lang="pl-PL" sz="2800" dirty="0" smtClean="0"/>
              <a:t> </a:t>
            </a:r>
            <a:r>
              <a:rPr lang="pl-PL" sz="2800" dirty="0" err="1" smtClean="0"/>
              <a:t>might</a:t>
            </a:r>
            <a:r>
              <a:rPr lang="pl-PL" sz="2800" dirty="0" smtClean="0"/>
              <a:t> </a:t>
            </a:r>
            <a:r>
              <a:rPr lang="pl-PL" sz="2800" dirty="0" err="1" smtClean="0"/>
              <a:t>find</a:t>
            </a:r>
            <a:r>
              <a:rPr lang="pl-PL" sz="2800" dirty="0" smtClean="0"/>
              <a:t> </a:t>
            </a:r>
            <a:r>
              <a:rPr lang="pl-PL" sz="2800" dirty="0" err="1" smtClean="0"/>
              <a:t>European</a:t>
            </a:r>
            <a:r>
              <a:rPr lang="pl-PL" sz="2800" dirty="0" smtClean="0"/>
              <a:t> </a:t>
            </a:r>
            <a:r>
              <a:rPr lang="pl-PL" sz="2800" dirty="0" err="1" smtClean="0"/>
              <a:t>bisons</a:t>
            </a:r>
            <a:r>
              <a:rPr lang="pl-PL" sz="2800" dirty="0" smtClean="0"/>
              <a:t>, </a:t>
            </a:r>
            <a:r>
              <a:rPr lang="pl-PL" sz="2800" dirty="0" err="1" smtClean="0"/>
              <a:t>moose</a:t>
            </a:r>
            <a:r>
              <a:rPr lang="pl-PL" sz="2800" dirty="0" smtClean="0"/>
              <a:t> and </a:t>
            </a:r>
            <a:r>
              <a:rPr lang="pl-PL" sz="2800" dirty="0" err="1" smtClean="0"/>
              <a:t>beavers</a:t>
            </a:r>
            <a:r>
              <a:rPr lang="pl-PL" sz="2800" dirty="0" smtClean="0"/>
              <a:t>. </a:t>
            </a:r>
            <a:endParaRPr lang="pl-PL" sz="2800" dirty="0"/>
          </a:p>
        </p:txBody>
      </p:sp>
      <p:pic>
        <p:nvPicPr>
          <p:cNvPr id="1026" name="Picture 2" descr="C:\Users\Asus\AppData\Local\Microsoft\Windows\INetCache\IE\AVHQQ1DV\Las_Widok_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488832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Olsztyn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capital of </a:t>
            </a:r>
            <a:r>
              <a:rPr lang="pl-PL" dirty="0" err="1" smtClean="0"/>
              <a:t>the</a:t>
            </a:r>
            <a:r>
              <a:rPr lang="pl-PL" dirty="0" smtClean="0"/>
              <a:t> region</a:t>
            </a:r>
            <a:endParaRPr lang="pl-PL" dirty="0"/>
          </a:p>
        </p:txBody>
      </p:sp>
      <p:pic>
        <p:nvPicPr>
          <p:cNvPr id="19458" name="Picture 2" descr="C:\Users\Asus\AppData\Local\Microsoft\Windows\INetCache\IE\4QNODWI9\Olsztyn_Herb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76872"/>
            <a:ext cx="2565080" cy="3149207"/>
          </a:xfrm>
          <a:prstGeom prst="rect">
            <a:avLst/>
          </a:prstGeom>
          <a:noFill/>
        </p:spPr>
      </p:pic>
      <p:pic>
        <p:nvPicPr>
          <p:cNvPr id="19459" name="Picture 3" descr="C:\Users\Asus\AppData\Local\Microsoft\Windows\INetCache\IE\4QNODWI9\Wikiekspedycja_2012,_Yarl,_Olsztyn,_ratusz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268760"/>
            <a:ext cx="4572528" cy="4581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Things</a:t>
            </a:r>
            <a:r>
              <a:rPr lang="pl-PL" dirty="0" smtClean="0"/>
              <a:t> </a:t>
            </a:r>
            <a:r>
              <a:rPr lang="pl-PL" dirty="0" err="1" smtClean="0"/>
              <a:t>worth</a:t>
            </a:r>
            <a:r>
              <a:rPr lang="pl-PL" dirty="0" smtClean="0"/>
              <a:t> </a:t>
            </a:r>
            <a:r>
              <a:rPr lang="pl-PL" dirty="0" err="1" smtClean="0"/>
              <a:t>seeing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Olsztyn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sz="2400" dirty="0"/>
          </a:p>
        </p:txBody>
      </p:sp>
      <p:pic>
        <p:nvPicPr>
          <p:cNvPr id="20483" name="Picture 3" descr="C:\Users\Asus\AppData\Local\Microsoft\Windows\INetCache\IE\9BJ8305T\Olsztyn,_Zamek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236296" cy="4264695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395536" y="5589240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castle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Olsztyn was </a:t>
            </a:r>
            <a:r>
              <a:rPr lang="pl-PL" dirty="0" err="1" smtClean="0"/>
              <a:t>built</a:t>
            </a:r>
            <a:r>
              <a:rPr lang="pl-PL" dirty="0" smtClean="0"/>
              <a:t> by </a:t>
            </a:r>
            <a:r>
              <a:rPr lang="pl-PL" dirty="0" err="1" smtClean="0"/>
              <a:t>Teutonic</a:t>
            </a:r>
            <a:r>
              <a:rPr lang="pl-PL" dirty="0" smtClean="0"/>
              <a:t> </a:t>
            </a:r>
            <a:r>
              <a:rPr lang="pl-PL" dirty="0" err="1" smtClean="0"/>
              <a:t>Knights</a:t>
            </a:r>
            <a:r>
              <a:rPr lang="pl-PL" dirty="0" smtClean="0"/>
              <a:t>. Nicolaus </a:t>
            </a:r>
            <a:r>
              <a:rPr lang="pl-PL" dirty="0" err="1" smtClean="0"/>
              <a:t>Copernicus</a:t>
            </a:r>
            <a:r>
              <a:rPr lang="pl-PL" dirty="0" smtClean="0"/>
              <a:t> was </a:t>
            </a:r>
            <a:r>
              <a:rPr lang="pl-PL" dirty="0" err="1" smtClean="0"/>
              <a:t>the</a:t>
            </a:r>
            <a:r>
              <a:rPr lang="pl-PL" dirty="0" smtClean="0"/>
              <a:t> most </a:t>
            </a:r>
            <a:r>
              <a:rPr lang="pl-PL" dirty="0" err="1" smtClean="0"/>
              <a:t>famous</a:t>
            </a:r>
            <a:r>
              <a:rPr lang="pl-PL" dirty="0" smtClean="0"/>
              <a:t> </a:t>
            </a:r>
            <a:r>
              <a:rPr lang="pl-PL" dirty="0" err="1" smtClean="0"/>
              <a:t>inhabitant</a:t>
            </a:r>
            <a:r>
              <a:rPr lang="pl-PL" dirty="0"/>
              <a:t> </a:t>
            </a:r>
            <a:r>
              <a:rPr lang="pl-PL" dirty="0" smtClean="0"/>
              <a:t>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castle</a:t>
            </a:r>
            <a:r>
              <a:rPr lang="pl-PL" dirty="0" smtClean="0"/>
              <a:t>. </a:t>
            </a:r>
            <a:r>
              <a:rPr lang="pl-PL" dirty="0" err="1" smtClean="0"/>
              <a:t>Now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location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Museum</a:t>
            </a:r>
            <a:r>
              <a:rPr lang="pl-PL" dirty="0" smtClean="0"/>
              <a:t> of Warmia and Mazury.</a:t>
            </a:r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High </a:t>
            </a:r>
            <a:r>
              <a:rPr lang="pl-PL" dirty="0" err="1" smtClean="0"/>
              <a:t>Gate</a:t>
            </a:r>
            <a:endParaRPr lang="pl-PL" dirty="0"/>
          </a:p>
        </p:txBody>
      </p:sp>
      <p:pic>
        <p:nvPicPr>
          <p:cNvPr id="21507" name="Picture 3" descr="C:\Users\Asus\AppData\Local\Microsoft\Windows\INetCache\IE\UEOYH23U\OLSZTYN_-_WYSOKA_BRAM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40768"/>
            <a:ext cx="5143500" cy="4104456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1259632" y="594928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The</a:t>
            </a:r>
            <a:r>
              <a:rPr lang="pl-PL" dirty="0" smtClean="0"/>
              <a:t> High </a:t>
            </a:r>
            <a:r>
              <a:rPr lang="pl-PL" dirty="0" err="1" smtClean="0"/>
              <a:t>Gate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Olsztyn was a part of city </a:t>
            </a:r>
            <a:r>
              <a:rPr lang="pl-PL" dirty="0" err="1" smtClean="0"/>
              <a:t>walls</a:t>
            </a:r>
            <a:r>
              <a:rPr lang="pl-PL" dirty="0" smtClean="0"/>
              <a:t>. </a:t>
            </a:r>
            <a:r>
              <a:rPr lang="pl-PL" dirty="0" err="1" smtClean="0"/>
              <a:t>It</a:t>
            </a:r>
            <a:r>
              <a:rPr lang="pl-PL" dirty="0" smtClean="0"/>
              <a:t> was </a:t>
            </a:r>
            <a:r>
              <a:rPr lang="pl-PL" dirty="0" err="1" smtClean="0"/>
              <a:t>built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14th </a:t>
            </a:r>
            <a:r>
              <a:rPr lang="pl-PL" dirty="0" err="1" smtClean="0"/>
              <a:t>century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336</Words>
  <Application>Microsoft Office PowerPoint</Application>
  <PresentationFormat>Pokaz na ekranie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Slajd 1</vt:lpstr>
      <vt:lpstr>Warmia and Mazury voivodeship is located in the northeast in Poland.</vt:lpstr>
      <vt:lpstr>Slajd 3</vt:lpstr>
      <vt:lpstr>The most famous lakes  in Warmia and Mazury</vt:lpstr>
      <vt:lpstr>Śniardwy The biggest lake in Poland</vt:lpstr>
      <vt:lpstr>Slajd 6</vt:lpstr>
      <vt:lpstr>Olsztyn is the capital of the region</vt:lpstr>
      <vt:lpstr>Things worth seeing in Olsztyn</vt:lpstr>
      <vt:lpstr>High Gate</vt:lpstr>
      <vt:lpstr>St. Jacob’s Cathedral was built in 14th century</vt:lpstr>
      <vt:lpstr>Folk costumes</vt:lpstr>
      <vt:lpstr>Warmia and Mazury cuisine</vt:lpstr>
      <vt:lpstr>Slajd 13</vt:lpstr>
      <vt:lpstr>Traditional dishes  from Warmia and Mazury</vt:lpstr>
      <vt:lpstr>Elbląg canal – sailing over the grass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Asus</dc:creator>
  <cp:lastModifiedBy>Asus</cp:lastModifiedBy>
  <cp:revision>136</cp:revision>
  <dcterms:created xsi:type="dcterms:W3CDTF">2019-10-06T18:45:22Z</dcterms:created>
  <dcterms:modified xsi:type="dcterms:W3CDTF">2019-11-03T16:18:10Z</dcterms:modified>
</cp:coreProperties>
</file>