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8" r:id="rId10"/>
    <p:sldId id="269" r:id="rId11"/>
    <p:sldId id="271" r:id="rId12"/>
    <p:sldId id="272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pDwujkSWvK8/WIA1Ha6LwmI/AAAAAAAAGMI/kPcL2oL03mAbpzqBsRSPFBSz5oZuyWKeQCLcB/s1600/%CE%98%CE%B1%CE%BD%CE%B1%CC%81%CF%83%CE%B7%CF%82+%CE%9C%CE%B1%CF%81%CE%BC%CE%B1%CF%81%CE%B9%CE%BD%CE%BF%CC%81%CF%82+-+Thanasis+Marmarinos.jpe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ed5e7f7_lar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10" y="-45720"/>
            <a:ext cx="12276455" cy="695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2058" y="5619115"/>
            <a:ext cx="72078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Gamebook Heroes</a:t>
            </a:r>
          </a:p>
        </p:txBody>
      </p:sp>
      <p:pic>
        <p:nvPicPr>
          <p:cNvPr id="6" name="Picture 5" descr="index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-45720"/>
            <a:ext cx="1675130" cy="1266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14705" y="422910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/>
              <a:t>Μαριλένα και Κων/ντίνος Μαραγκός. Δύο αδέλφια που προσφέρουν αγκαλιά γνώσης στην Ουγκάντα</a:t>
            </a:r>
          </a:p>
          <a:p>
            <a:r>
              <a:rPr lang="en-US" altLang="el-GR"/>
              <a:t>Marilena and Konstantinos Maragos. Two brothers that offers their knowledge in Uganda. </a:t>
            </a:r>
          </a:p>
        </p:txBody>
      </p:sp>
      <p:pic>
        <p:nvPicPr>
          <p:cNvPr id="6" name="Content Placeholder 5" descr="indexφφφ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9260" y="1209675"/>
            <a:ext cx="3637915" cy="2412365"/>
          </a:xfrm>
          <a:prstGeom prst="rect">
            <a:avLst/>
          </a:prstGeom>
        </p:spPr>
      </p:pic>
      <p:pic>
        <p:nvPicPr>
          <p:cNvPr id="8" name="Content Placeholder 7" descr="indexρτ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48980" y="1209675"/>
            <a:ext cx="3100070" cy="2760345"/>
          </a:xfrm>
          <a:prstGeom prst="rect">
            <a:avLst/>
          </a:prstGeom>
        </p:spPr>
      </p:pic>
      <p:pic>
        <p:nvPicPr>
          <p:cNvPr id="10" name="Picture 9" descr="indexςς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3230245"/>
            <a:ext cx="428244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h-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3215" y="3334385"/>
            <a:ext cx="5600065" cy="3028315"/>
          </a:xfrm>
          <a:prstGeom prst="rect">
            <a:avLst/>
          </a:prstGeom>
        </p:spPr>
      </p:pic>
      <p:pic>
        <p:nvPicPr>
          <p:cNvPr id="12" name="Content Placeholder 11" descr="th-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2650" y="2374265"/>
            <a:ext cx="2764790" cy="398843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741680" y="380365"/>
            <a:ext cx="9831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/>
              <a:t>Αγ. Παίσιος. Ο μοναχός που έγινε άγιος. Βοηθούσε τους ανθρώπους με την προσευχή του και τις συμβουλές του.</a:t>
            </a:r>
          </a:p>
          <a:p>
            <a:r>
              <a:rPr lang="en-US" altLang="el-GR"/>
              <a:t>Saint Paisios. The monk that became a saint. He helped people with his prayers and his advice.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1851" y="621574"/>
            <a:ext cx="10972800" cy="1050471"/>
          </a:xfrm>
        </p:spPr>
        <p:txBody>
          <a:bodyPr/>
          <a:lstStyle/>
          <a:p>
            <a:r>
              <a:rPr lang="el-GR" sz="2400" dirty="0" smtClean="0"/>
              <a:t>Θανάσης </a:t>
            </a:r>
            <a:r>
              <a:rPr lang="el-GR" sz="2400" dirty="0" err="1" smtClean="0"/>
              <a:t>Μαρμαρινός</a:t>
            </a:r>
            <a:r>
              <a:rPr lang="el-GR" sz="2400" dirty="0" smtClean="0"/>
              <a:t>. </a:t>
            </a:r>
            <a:r>
              <a:rPr lang="el-GR" sz="2400" dirty="0" err="1" smtClean="0"/>
              <a:t>Ενας</a:t>
            </a:r>
            <a:r>
              <a:rPr lang="el-GR" sz="2400" dirty="0" smtClean="0"/>
              <a:t> ψαράς που σώζει με τη βάρκα του πρόσφυγες στη θάλασσα.</a:t>
            </a:r>
            <a:br>
              <a:rPr lang="el-GR" sz="2400" dirty="0" smtClean="0"/>
            </a:br>
            <a:r>
              <a:rPr lang="el-GR" sz="2400" dirty="0" smtClean="0"/>
              <a:t>Τ</a:t>
            </a:r>
            <a:r>
              <a:rPr lang="en-US" sz="2400" dirty="0" err="1" smtClean="0"/>
              <a:t>hanasis</a:t>
            </a:r>
            <a:r>
              <a:rPr lang="en-US" sz="2400" dirty="0" smtClean="0"/>
              <a:t> </a:t>
            </a:r>
            <a:r>
              <a:rPr lang="en-US" sz="2400" dirty="0" err="1" smtClean="0"/>
              <a:t>Marmarinos</a:t>
            </a:r>
            <a:r>
              <a:rPr lang="en-US" sz="2400" dirty="0" smtClean="0"/>
              <a:t>. A fisherman from Lesbos, that saves, with his boat immigrants.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5" name="Picture 2" descr="D:\gettyimages-632499540-1024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7" y="2290100"/>
            <a:ext cx="4149925" cy="3823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2.bp.blogspot.com/-pDwujkSWvK8/WIA1Ha6LwmI/AAAAAAAAGMI/kPcL2oL03mAbpzqBsRSPFBSz5oZuyWKeQCLcB/s320/%25CE%2598%25CE%25B1%25CE%25BD%25CE%25B1%25CC%2581%25CF%2583%25CE%25B7%25CF%2582%2B%25CE%259C%25CE%25B1%25CF%2581%25CE%25BC%25CE%25B1%25CF%2581%25CE%25B9%25CE%25BD%25CE%25BF%25CC%2581%25CF%2582%2B-%2BThanasis%2BMarmarinos.jpe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1" y="2508250"/>
            <a:ext cx="3778069" cy="3500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ed5e7f7_lar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10" y="-45720"/>
            <a:ext cx="12276455" cy="69500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19380" y="-45720"/>
            <a:ext cx="1195451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3200">
                <a:solidFill>
                  <a:srgbClr val="FF0000"/>
                </a:solidFill>
              </a:rPr>
              <a:t>Οι μαθητές του 1ου Νηπιαγωγείου Ν. Ραιδεστού παρουσιάζουν τους....</a:t>
            </a:r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r>
              <a:rPr lang="en-US" sz="3200">
                <a:solidFill>
                  <a:srgbClr val="FF0000"/>
                </a:solidFill>
              </a:rPr>
              <a:t>Students of the 1st Kindergarten of N. Redestos present the......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1060" y="2829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7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3010" y="2829560"/>
            <a:ext cx="72059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HEROES OF TODAY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764030" y="4250055"/>
            <a:ext cx="9052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ΗΡΩΕΣ ΤΟΥ ΣΗΜΕΡΑ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911860" y="478155"/>
            <a:ext cx="96246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3600">
                <a:solidFill>
                  <a:srgbClr val="FF0000"/>
                </a:solidFill>
              </a:rPr>
              <a:t>Ο Αιμοδότης. Αυτός που χαριζει ζωή.</a:t>
            </a:r>
            <a:endParaRPr lang="en-US" sz="3600">
              <a:solidFill>
                <a:srgbClr val="FF0000"/>
              </a:solidFill>
            </a:endParaRPr>
          </a:p>
          <a:p>
            <a:r>
              <a:rPr lang="en-US" sz="3600">
                <a:solidFill>
                  <a:srgbClr val="FF0000"/>
                </a:solidFill>
              </a:rPr>
              <a:t>The bood don</a:t>
            </a:r>
            <a:r>
              <a:rPr lang="el-GR" altLang="en-US" sz="3600">
                <a:solidFill>
                  <a:srgbClr val="FF0000"/>
                </a:solidFill>
              </a:rPr>
              <a:t>ο</a:t>
            </a:r>
            <a:r>
              <a:rPr lang="en-US" sz="3600">
                <a:solidFill>
                  <a:srgbClr val="FF0000"/>
                </a:solidFill>
              </a:rPr>
              <a:t>r</a:t>
            </a:r>
            <a:r>
              <a:rPr lang="el-GR" altLang="en-US" sz="3600">
                <a:solidFill>
                  <a:srgbClr val="FF0000"/>
                </a:solidFill>
              </a:rPr>
              <a:t>. </a:t>
            </a:r>
            <a:r>
              <a:rPr lang="en-US" altLang="el-GR" sz="3600">
                <a:solidFill>
                  <a:srgbClr val="FF0000"/>
                </a:solidFill>
              </a:rPr>
              <a:t>The one that gives life</a:t>
            </a:r>
            <a:r>
              <a:rPr lang="el-GR" altLang="en-US" sz="3600">
                <a:solidFill>
                  <a:srgbClr val="FF0000"/>
                </a:solidFill>
              </a:rPr>
              <a:t> 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6" name="Picture 5" descr="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20" y="1781175"/>
            <a:ext cx="6219190" cy="4803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Καταγραφή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55" y="1707515"/>
            <a:ext cx="7945120" cy="50145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6735" y="234315"/>
            <a:ext cx="105009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800">
                <a:solidFill>
                  <a:srgbClr val="FF0000"/>
                </a:solidFill>
              </a:rPr>
              <a:t>Ενας μετανάστης που σώζει ένα μωρό</a:t>
            </a:r>
          </a:p>
          <a:p>
            <a:r>
              <a:rPr lang="en-US" altLang="el-GR" sz="2800">
                <a:solidFill>
                  <a:srgbClr val="FF0000"/>
                </a:solidFill>
              </a:rPr>
              <a:t>An immigrant that saved a baby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icture1ζ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3064510"/>
            <a:ext cx="4855210" cy="3228975"/>
          </a:xfrm>
          <a:prstGeom prst="rect">
            <a:avLst/>
          </a:prstGeom>
        </p:spPr>
      </p:pic>
      <p:pic>
        <p:nvPicPr>
          <p:cNvPr id="6" name="Picture 5" descr="ψ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90" y="2454275"/>
            <a:ext cx="4224655" cy="445008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94335" y="501015"/>
            <a:ext cx="92716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>
                <a:solidFill>
                  <a:schemeClr val="bg1"/>
                </a:solidFill>
              </a:rPr>
              <a:t>Ο γιατρός Ανάργυρος Μαριόλης</a:t>
            </a:r>
            <a:r>
              <a:rPr lang="en-US" altLang="el-GR">
                <a:solidFill>
                  <a:schemeClr val="bg1"/>
                </a:solidFill>
              </a:rPr>
              <a:t>. E</a:t>
            </a:r>
            <a:r>
              <a:rPr lang="el-GR" altLang="en-US">
                <a:solidFill>
                  <a:schemeClr val="bg1"/>
                </a:solidFill>
              </a:rPr>
              <a:t>νας γιατρός, ο οποίος παράτησε την Αθήνα και πήγε να ζήσει σε ένα μικρό χωριό της Πελοποννήσου για να βοηθήσει τους ανθρώπους που τον έχουν ανάγκη.</a:t>
            </a:r>
          </a:p>
          <a:p>
            <a:r>
              <a:rPr lang="en-US" altLang="el-GR">
                <a:solidFill>
                  <a:schemeClr val="bg1"/>
                </a:solidFill>
              </a:rPr>
              <a:t>Doctor Anargiros Mariolis. A doctor that left Athens and moved into a small village of Peloponese in order to help people and give them  medical support.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5" y="1877060"/>
            <a:ext cx="3453765" cy="2626360"/>
          </a:xfrm>
          <a:prstGeom prst="rect">
            <a:avLst/>
          </a:prstGeom>
        </p:spPr>
      </p:pic>
      <p:pic>
        <p:nvPicPr>
          <p:cNvPr id="8" name="Picture 7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4503420"/>
            <a:ext cx="3544570" cy="2181860"/>
          </a:xfrm>
          <a:prstGeom prst="rect">
            <a:avLst/>
          </a:prstGeom>
        </p:spPr>
      </p:pic>
      <p:pic>
        <p:nvPicPr>
          <p:cNvPr id="9" name="Picture 8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015" y="2052955"/>
            <a:ext cx="7584440" cy="472186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99745" y="301625"/>
            <a:ext cx="11340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>
                <a:solidFill>
                  <a:schemeClr val="bg1"/>
                </a:solidFill>
              </a:rPr>
              <a:t>Οι γιατροί χωρίς Σύνορα. Γιατροί οι οποίοι αφιερώνουν τη ζωή τους στο να βοηθούν με πολλούς  τρόπους όσους τους έχουν ανάγκη.</a:t>
            </a:r>
          </a:p>
          <a:p>
            <a:r>
              <a:rPr lang="en-US" altLang="el-GR">
                <a:solidFill>
                  <a:schemeClr val="bg1"/>
                </a:solidFill>
              </a:rPr>
              <a:t>Medecin sans frontieres</a:t>
            </a:r>
            <a:r>
              <a:rPr lang="el-GR" altLang="en-US">
                <a:solidFill>
                  <a:schemeClr val="bg1"/>
                </a:solidFill>
              </a:rPr>
              <a:t> </a:t>
            </a:r>
            <a:r>
              <a:rPr lang="en-US" altLang="el-GR">
                <a:solidFill>
                  <a:schemeClr val="bg1"/>
                </a:solidFill>
              </a:rPr>
              <a:t>. Doctors that dedicate their lives in helping people in many ways.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534670" y="301625"/>
            <a:ext cx="10987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>
                <a:solidFill>
                  <a:schemeClr val="bg1"/>
                </a:solidFill>
              </a:rPr>
              <a:t>Ο Πατέρας Αντώνιος με την “Κιβωτό του Κόσμου”. Ο παπάς που δίνει στέγη, τροφή, μόρφωση σε εγκαταλελειμένα παιδιά αλλά και σε οικογένειες με προβλήματα.</a:t>
            </a:r>
          </a:p>
          <a:p>
            <a:r>
              <a:rPr lang="en-US" altLang="el-GR">
                <a:solidFill>
                  <a:schemeClr val="bg1"/>
                </a:solidFill>
              </a:rPr>
              <a:t>Father Antontios with the “World's Ark”. A Father that gives home, food and education to abantoned children and families with problems.</a:t>
            </a:r>
          </a:p>
        </p:txBody>
      </p:sp>
      <p:pic>
        <p:nvPicPr>
          <p:cNvPr id="8" name="Picture 7" descr="inde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" y="2127250"/>
            <a:ext cx="5073015" cy="3395345"/>
          </a:xfrm>
          <a:prstGeom prst="rect">
            <a:avLst/>
          </a:prstGeom>
        </p:spPr>
      </p:pic>
      <p:pic>
        <p:nvPicPr>
          <p:cNvPr id="9" name="Picture 8" descr="images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90" y="2760345"/>
            <a:ext cx="5069205" cy="3667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920" y="2754630"/>
            <a:ext cx="5237480" cy="3582670"/>
          </a:xfrm>
          <a:prstGeom prst="rect">
            <a:avLst/>
          </a:prstGeom>
        </p:spPr>
      </p:pic>
      <p:pic>
        <p:nvPicPr>
          <p:cNvPr id="8" name="Picture 7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2562225"/>
            <a:ext cx="5942330" cy="39681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15595" y="289560"/>
            <a:ext cx="10561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>
                <a:solidFill>
                  <a:schemeClr val="bg1"/>
                </a:solidFill>
              </a:rPr>
              <a:t>ΟΙ ναυαγοσώστες. Αυτοί που σώζουν ζωές</a:t>
            </a:r>
          </a:p>
          <a:p>
            <a:r>
              <a:rPr lang="en-US" altLang="en-US">
                <a:solidFill>
                  <a:schemeClr val="bg1"/>
                </a:solidFill>
              </a:rPr>
              <a:t>The lifeguards, The ones that save lives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95630" y="593090"/>
            <a:ext cx="1163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/>
              <a:t>Κωνσταντίνος Πολυχρονόπουλος. Ο άνεργος που οργάνωσε την Κοινωνική Κουζίνα “Ο άλλος άνθρωπος” και με τη βοήθεια εθελοντών μαγειρεύει στο δρόμο για τους άστεγους.</a:t>
            </a:r>
          </a:p>
          <a:p>
            <a:r>
              <a:rPr lang="en-US" altLang="el-GR"/>
              <a:t>Konstantinos Polychronopoulos. The unemployed that cooks in the street , with his volunteers, for the homeless people.</a:t>
            </a:r>
          </a:p>
        </p:txBody>
      </p:sp>
      <p:pic>
        <p:nvPicPr>
          <p:cNvPr id="6" name="Content Placeholder 5" descr="safe_image.ph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3660" y="1687830"/>
            <a:ext cx="4145915" cy="2157095"/>
          </a:xfrm>
          <a:prstGeom prst="rect">
            <a:avLst/>
          </a:prstGeom>
        </p:spPr>
      </p:pic>
      <p:pic>
        <p:nvPicPr>
          <p:cNvPr id="8" name="Content Placeholder 7" descr="indexφ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29905" y="1570990"/>
            <a:ext cx="3452495" cy="2586355"/>
          </a:xfrm>
          <a:prstGeom prst="rect">
            <a:avLst/>
          </a:prstGeom>
        </p:spPr>
      </p:pic>
      <p:pic>
        <p:nvPicPr>
          <p:cNvPr id="10" name="Picture 9" descr="indexζ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495" y="3626485"/>
            <a:ext cx="4969510" cy="2945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WPS Presentation</Application>
  <PresentationFormat>Προσαρμογή</PresentationFormat>
  <Paragraphs>25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Green Color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Θανάσης Μαρμαρινός. Ενας ψαράς που σώζει με τη βάρκα του πρόσφυγες στη θάλασσα. Τhanasis Marmarinos. A fisherman from Lesbos, that saves, with his boat immigrants.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Κατερίνα Γουναρά</dc:creator>
  <cp:lastModifiedBy>student</cp:lastModifiedBy>
  <cp:revision>11</cp:revision>
  <dcterms:created xsi:type="dcterms:W3CDTF">2019-04-30T15:34:00Z</dcterms:created>
  <dcterms:modified xsi:type="dcterms:W3CDTF">2019-05-07T04:54:13Z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