
<file path=[Content_Types].xml><?xml version="1.0" encoding="utf-8"?>
<Types xmlns="http://schemas.openxmlformats.org/package/2006/content-types">
  <Default Extension="png" ContentType="image/png"/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</p:sldIdLst>
  <p:sldSz cx="13004800" cy="9753600"/>
  <p:notesSz cx="6858000" cy="9144000"/>
  <p:defaultTextStyle>
    <a:lvl1pPr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1pPr>
    <a:lvl2pPr indent="2286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2pPr>
    <a:lvl3pPr indent="4572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3pPr>
    <a:lvl4pPr indent="6858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4pPr>
    <a:lvl5pPr indent="9144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5pPr>
    <a:lvl6pPr indent="11430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6pPr>
    <a:lvl7pPr indent="13716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7pPr>
    <a:lvl8pPr indent="16002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8pPr>
    <a:lvl9pPr indent="18288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8" Type="http://schemas.openxmlformats.org/officeDocument/2006/relationships/tableStyles" Target="tableStyles.xml"/><Relationship Id="rId67" Type="http://schemas.openxmlformats.org/officeDocument/2006/relationships/viewProps" Target="viewProps.xml"/><Relationship Id="rId66" Type="http://schemas.openxmlformats.org/officeDocument/2006/relationships/presProps" Target="presProps.xml"/><Relationship Id="rId65" Type="http://schemas.openxmlformats.org/officeDocument/2006/relationships/notesMaster" Target="notesMasters/notesMaster1.xml"/><Relationship Id="rId64" Type="http://schemas.openxmlformats.org/officeDocument/2006/relationships/slide" Target="slides/slide62.xml"/><Relationship Id="rId63" Type="http://schemas.openxmlformats.org/officeDocument/2006/relationships/slide" Target="slides/slide61.xml"/><Relationship Id="rId62" Type="http://schemas.openxmlformats.org/officeDocument/2006/relationships/slide" Target="slides/slide60.xml"/><Relationship Id="rId61" Type="http://schemas.openxmlformats.org/officeDocument/2006/relationships/slide" Target="slides/slide59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 hasCustomPrompt="1"/>
          </p:nvPr>
        </p:nvSpPr>
        <p:spPr>
          <a:xfrm>
            <a:off x="1270000" y="2616200"/>
            <a:ext cx="10464800" cy="2540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Texto del título</a:t>
            </a:r>
            <a:endParaRPr sz="7200">
              <a:solidFill>
                <a:srgbClr val="FFFFFF"/>
              </a:solidFill>
            </a:endParaRPr>
          </a:p>
        </p:txBody>
      </p:sp>
      <p:sp>
        <p:nvSpPr>
          <p:cNvPr id="6" name="Shape 6"/>
          <p:cNvSpPr/>
          <p:nvPr>
            <p:ph type="body" idx="1" hasCustomPrompt="1"/>
          </p:nvPr>
        </p:nvSpPr>
        <p:spPr>
          <a:xfrm>
            <a:off x="1270000" y="5207000"/>
            <a:ext cx="10464800" cy="166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Nivel de texto 1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Nivel de texto 2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Nivel de texto 3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Nivel de texto 4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Nivel de texto 5</a:t>
            </a:r>
            <a:endParaRPr sz="36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 hasCustomPrompt="1"/>
          </p:nvPr>
        </p:nvSpPr>
        <p:spPr>
          <a:xfrm>
            <a:off x="1181100" y="6794500"/>
            <a:ext cx="10642600" cy="15113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Texto del título</a:t>
            </a:r>
            <a:endParaRPr sz="7200">
              <a:solidFill>
                <a:srgbClr val="FFFFFF"/>
              </a:solidFill>
            </a:endParaRPr>
          </a:p>
        </p:txBody>
      </p:sp>
      <p:sp>
        <p:nvSpPr>
          <p:cNvPr id="9" name="Shape 9"/>
          <p:cNvSpPr/>
          <p:nvPr>
            <p:ph type="body" idx="1" hasCustomPrompt="1"/>
          </p:nvPr>
        </p:nvSpPr>
        <p:spPr>
          <a:xfrm>
            <a:off x="1181100" y="8382000"/>
            <a:ext cx="10642600" cy="939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Nivel de texto 1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Nivel de texto 2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Nivel de texto 3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Nivel de texto 4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Nivel de texto 5</a:t>
            </a:r>
            <a:endParaRPr sz="36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cent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 hasCustomPrompt="1"/>
          </p:nvPr>
        </p:nvSpPr>
        <p:spPr>
          <a:xfrm>
            <a:off x="1270000" y="3606800"/>
            <a:ext cx="10464800" cy="2540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Texto del título</a:t>
            </a:r>
            <a:endParaRPr sz="72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 hasCustomPrompt="1"/>
          </p:nvPr>
        </p:nvSpPr>
        <p:spPr>
          <a:xfrm>
            <a:off x="609600" y="1155700"/>
            <a:ext cx="5994400" cy="3568700"/>
          </a:xfrm>
          <a:prstGeom prst="rect">
            <a:avLst/>
          </a:prstGeom>
        </p:spPr>
        <p:txBody>
          <a:bodyPr anchor="b"/>
          <a:lstStyle>
            <a:lvl1pPr>
              <a:defRPr sz="5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FFFFFF"/>
                </a:solidFill>
              </a:rPr>
              <a:t>Texto del título</a:t>
            </a:r>
            <a:endParaRPr sz="5800">
              <a:solidFill>
                <a:srgbClr val="FFFFFF"/>
              </a:solidFill>
            </a:endParaRPr>
          </a:p>
        </p:txBody>
      </p:sp>
      <p:sp>
        <p:nvSpPr>
          <p:cNvPr id="14" name="Shape 14"/>
          <p:cNvSpPr/>
          <p:nvPr>
            <p:ph type="body" idx="1" hasCustomPrompt="1"/>
          </p:nvPr>
        </p:nvSpPr>
        <p:spPr>
          <a:xfrm>
            <a:off x="609600" y="4762500"/>
            <a:ext cx="5994400" cy="3568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Nivel de texto 1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Nivel de texto 2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Nivel de texto 3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Nivel de texto 4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Nivel de texto 5</a:t>
            </a:r>
            <a:endParaRPr sz="36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arrib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Texto del título</a:t>
            </a:r>
            <a:endParaRPr sz="72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Texto del título</a:t>
            </a:r>
            <a:endParaRPr sz="7200">
              <a:solidFill>
                <a:srgbClr val="FFFFFF"/>
              </a:solidFill>
            </a:endParaRPr>
          </a:p>
        </p:txBody>
      </p:sp>
      <p:sp>
        <p:nvSpPr>
          <p:cNvPr id="19" name="Shape 19"/>
          <p:cNvSpPr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Nivel de texto 1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Nivel de texto 2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Nivel de texto 3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Nivel de texto 4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Nivel de texto 5</a:t>
            </a:r>
            <a:endParaRPr sz="36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Texto del título</a:t>
            </a:r>
            <a:endParaRPr sz="7200">
              <a:solidFill>
                <a:srgbClr val="FFFFFF"/>
              </a:solidFill>
            </a:endParaRPr>
          </a:p>
        </p:txBody>
      </p:sp>
      <p:sp>
        <p:nvSpPr>
          <p:cNvPr id="22" name="Shape 22"/>
          <p:cNvSpPr/>
          <p:nvPr>
            <p:ph type="body" idx="1" hasCustomPrompt="1"/>
          </p:nvPr>
        </p:nvSpPr>
        <p:spPr>
          <a:xfrm>
            <a:off x="1270000" y="2946400"/>
            <a:ext cx="5270500" cy="6096000"/>
          </a:xfrm>
          <a:prstGeom prst="rect">
            <a:avLst/>
          </a:prstGeom>
        </p:spPr>
        <p:txBody>
          <a:bodyPr/>
          <a:lstStyle>
            <a:lvl1pPr marL="4826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1pPr>
            <a:lvl2pPr marL="9652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2pPr>
            <a:lvl3pPr marL="14478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3pPr>
            <a:lvl4pPr marL="19304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4pPr>
            <a:lvl5pPr marL="24130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Nivel de texto 1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Nivel de texto 2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Nivel de texto 3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Nivel de texto 4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Nivel de texto 5</a:t>
            </a:r>
            <a:endParaRPr sz="32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 hasCustomPrompt="1"/>
          </p:nvPr>
        </p:nvSpPr>
        <p:spPr>
          <a:xfrm>
            <a:off x="1270000" y="1066800"/>
            <a:ext cx="10464800" cy="7620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Nivel de texto 1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Nivel de texto 2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Nivel de texto 3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Nivel de texto 4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Nivel de texto 5</a:t>
            </a:r>
            <a:endParaRPr sz="36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png"/><Relationship Id="rId13" Type="http://schemas.openxmlformats.org/officeDocument/2006/relationships/image" Target="../media/image2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Texto del título</a:t>
            </a:r>
            <a:endParaRPr sz="7200">
              <a:solidFill>
                <a:srgbClr val="FFFFFF"/>
              </a:solidFill>
            </a:endParaRP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>
            <a:lvl1pPr>
              <a:buBlip>
                <a:blip r:embed="rId14"/>
              </a:buBlip>
            </a:lvl1pPr>
            <a:lvl2pPr>
              <a:buBlip>
                <a:blip r:embed="rId14"/>
              </a:buBlip>
            </a:lvl2pPr>
            <a:lvl3pPr>
              <a:buBlip>
                <a:blip r:embed="rId14"/>
              </a:buBlip>
            </a:lvl3pPr>
            <a:lvl4pPr>
              <a:buBlip>
                <a:blip r:embed="rId14"/>
              </a:buBlip>
            </a:lvl4pPr>
            <a:lvl5pPr>
              <a:buBlip>
                <a:blip r:embed="rId14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Nivel de texto 1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Nivel de texto 2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Nivel de texto 3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Nivel de texto 4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Nivel de texto 5</a:t>
            </a:r>
            <a:endParaRPr sz="3600">
              <a:solidFill>
                <a:srgbClr val="FFFFFF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1pPr>
      <a:lvl2pPr indent="2286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2pPr>
      <a:lvl3pPr indent="4572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3pPr>
      <a:lvl4pPr indent="6858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4pPr>
      <a:lvl5pPr indent="9144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5pPr>
      <a:lvl6pPr indent="11430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6pPr>
      <a:lvl7pPr indent="13716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7pPr>
      <a:lvl8pPr indent="16002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8pPr>
      <a:lvl9pPr indent="18288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9pPr>
    </p:titleStyle>
    <p:bodyStyle>
      <a:lvl1pPr marL="571500" indent="-571500" defTabSz="457200">
        <a:spcBef>
          <a:spcPts val="3600"/>
        </a:spcBef>
        <a:buSzPct val="43000"/>
        <a:buBlip>
          <a:blip r:embed="rId14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1pPr>
      <a:lvl2pPr marL="1143000" indent="-571500" defTabSz="457200">
        <a:spcBef>
          <a:spcPts val="3600"/>
        </a:spcBef>
        <a:buSzPct val="43000"/>
        <a:buBlip>
          <a:blip r:embed="rId14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2pPr>
      <a:lvl3pPr marL="1714500" indent="-571500" defTabSz="457200">
        <a:spcBef>
          <a:spcPts val="3600"/>
        </a:spcBef>
        <a:buSzPct val="43000"/>
        <a:buBlip>
          <a:blip r:embed="rId14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3pPr>
      <a:lvl4pPr marL="2286000" indent="-571500" defTabSz="457200">
        <a:spcBef>
          <a:spcPts val="3600"/>
        </a:spcBef>
        <a:buSzPct val="43000"/>
        <a:buBlip>
          <a:blip r:embed="rId14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4pPr>
      <a:lvl5pPr marL="2857500" indent="-571500" defTabSz="457200">
        <a:spcBef>
          <a:spcPts val="3600"/>
        </a:spcBef>
        <a:buSzPct val="43000"/>
        <a:buBlip>
          <a:blip r:embed="rId14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5pPr>
      <a:lvl6pPr marL="3429000" indent="-571500" defTabSz="457200">
        <a:spcBef>
          <a:spcPts val="3600"/>
        </a:spcBef>
        <a:buSzPct val="43000"/>
        <a:buBlip>
          <a:blip r:embed="rId14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6pPr>
      <a:lvl7pPr marL="4000500" indent="-571500" defTabSz="457200">
        <a:spcBef>
          <a:spcPts val="3600"/>
        </a:spcBef>
        <a:buSzPct val="43000"/>
        <a:buBlip>
          <a:blip r:embed="rId14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7pPr>
      <a:lvl8pPr marL="4572000" indent="-571500" defTabSz="457200">
        <a:spcBef>
          <a:spcPts val="3600"/>
        </a:spcBef>
        <a:buSzPct val="43000"/>
        <a:buBlip>
          <a:blip r:embed="rId14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8pPr>
      <a:lvl9pPr marL="5143500" indent="-571500" defTabSz="457200">
        <a:spcBef>
          <a:spcPts val="3600"/>
        </a:spcBef>
        <a:buSzPct val="43000"/>
        <a:buBlip>
          <a:blip r:embed="rId14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9pPr>
    </p:bodyStyle>
    <p:otherStyle>
      <a:lvl1pPr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1pPr>
      <a:lvl2pPr indent="2286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2pPr>
      <a:lvl3pPr indent="4572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3pPr>
      <a:lvl4pPr indent="6858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4pPr>
      <a:lvl5pPr indent="9144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5pPr>
      <a:lvl6pPr indent="11430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6pPr>
      <a:lvl7pPr indent="13716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7pPr>
      <a:lvl8pPr indent="16002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8pPr>
      <a:lvl9pPr indent="18288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GI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GI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GI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GI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GI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GI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GI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GI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GI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GI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GI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GI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GI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GI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GI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GI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GI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GIF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GIF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xfrm>
            <a:off x="1644418" y="893875"/>
            <a:ext cx="10464801" cy="2540001"/>
          </a:xfrm>
          <a:prstGeom prst="rect">
            <a:avLst/>
          </a:prstGeom>
        </p:spPr>
        <p:txBody>
          <a:bodyPr/>
          <a:lstStyle/>
          <a:p>
            <a:pPr lvl="0" defTabSz="333375">
              <a:defRPr sz="1800">
                <a:solidFill>
                  <a:srgbClr val="000000"/>
                </a:solidFill>
              </a:defRPr>
            </a:pPr>
            <a:r>
              <a:rPr sz="5255">
                <a:solidFill>
                  <a:srgbClr val="FFFFFF"/>
                </a:solidFill>
              </a:rPr>
              <a:t>Ejercicios de cierre visual.</a:t>
            </a:r>
            <a:endParaRPr sz="5255">
              <a:solidFill>
                <a:srgbClr val="FFFFFF"/>
              </a:solidFill>
            </a:endParaRPr>
          </a:p>
          <a:p>
            <a:pPr lvl="0" defTabSz="333375">
              <a:defRPr sz="1800">
                <a:solidFill>
                  <a:srgbClr val="000000"/>
                </a:solidFill>
              </a:defRPr>
            </a:pPr>
            <a:r>
              <a:rPr sz="5255">
                <a:solidFill>
                  <a:srgbClr val="FFFFFF"/>
                </a:solidFill>
              </a:rPr>
              <a:t>PERSONAJES DE DIBUJOS</a:t>
            </a:r>
            <a:endParaRPr sz="5255">
              <a:solidFill>
                <a:srgbClr val="FFFFFF"/>
              </a:solidFill>
            </a:endParaRP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xfrm>
            <a:off x="1407286" y="7253820"/>
            <a:ext cx="10464801" cy="1663701"/>
          </a:xfrm>
          <a:prstGeom prst="rect">
            <a:avLst/>
          </a:prstGeom>
        </p:spPr>
        <p:txBody>
          <a:bodyPr/>
          <a:lstStyle>
            <a:lvl1pPr>
              <a:defRPr u="sng"/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3600" u="sng">
                <a:solidFill>
                  <a:srgbClr val="FFFFFF"/>
                </a:solidFill>
              </a:rPr>
              <a:t>aulapt.org</a:t>
            </a:r>
            <a:endParaRPr sz="3600" u="sng">
              <a:solidFill>
                <a:srgbClr val="FFFFFF"/>
              </a:solidFill>
            </a:endParaRPr>
          </a:p>
        </p:txBody>
      </p:sp>
      <p:pic>
        <p:nvPicPr>
          <p:cNvPr id="34" name="IMG_1633.jpeg"/>
          <p:cNvPicPr/>
          <p:nvPr/>
        </p:nvPicPr>
        <p:blipFill>
          <a:blip r:embed="rId1"/>
          <a:stretch>
            <a:fillRect/>
          </a:stretch>
        </p:blipFill>
        <p:spPr>
          <a:xfrm>
            <a:off x="5392490" y="5627917"/>
            <a:ext cx="2494393" cy="1763424"/>
          </a:xfrm>
          <a:prstGeom prst="rect">
            <a:avLst/>
          </a:prstGeom>
          <a:ln w="889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vinilo infantil caperucita roja.png"/>
          <p:cNvPicPr/>
          <p:nvPr/>
        </p:nvPicPr>
        <p:blipFill>
          <a:blip r:embed="rId1"/>
          <a:srcRect l="67178" b="17914"/>
          <a:stretch>
            <a:fillRect/>
          </a:stretch>
        </p:blipFill>
        <p:spPr>
          <a:xfrm>
            <a:off x="5635644" y="1132582"/>
            <a:ext cx="1558956" cy="6129786"/>
          </a:xfrm>
          <a:prstGeom prst="rect">
            <a:avLst/>
          </a:prstGeom>
          <a:ln w="889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vinilo infantil caperucita roja.png"/>
          <p:cNvPicPr/>
          <p:nvPr/>
        </p:nvPicPr>
        <p:blipFill>
          <a:blip r:embed="rId1"/>
          <a:srcRect l="50691" t="10000" b="17914"/>
          <a:stretch>
            <a:fillRect/>
          </a:stretch>
        </p:blipFill>
        <p:spPr>
          <a:xfrm>
            <a:off x="4849833" y="1866939"/>
            <a:ext cx="2347468" cy="5395429"/>
          </a:xfrm>
          <a:prstGeom prst="rect">
            <a:avLst/>
          </a:prstGeom>
          <a:ln w="889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vinilo infantil caperucita roja.png"/>
          <p:cNvPicPr/>
          <p:nvPr/>
        </p:nvPicPr>
        <p:blipFill>
          <a:blip r:embed="rId1"/>
          <a:srcRect l="36865" b="17914"/>
          <a:stretch>
            <a:fillRect/>
          </a:stretch>
        </p:blipFill>
        <p:spPr>
          <a:xfrm>
            <a:off x="4195839" y="1132582"/>
            <a:ext cx="2998761" cy="6129786"/>
          </a:xfrm>
          <a:prstGeom prst="rect">
            <a:avLst/>
          </a:prstGeom>
          <a:ln w="889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vinilo infantil caperucita roja.png"/>
          <p:cNvPicPr/>
          <p:nvPr/>
        </p:nvPicPr>
        <p:blipFill>
          <a:blip r:embed="rId1"/>
          <a:stretch>
            <a:fillRect/>
          </a:stretch>
        </p:blipFill>
        <p:spPr>
          <a:xfrm>
            <a:off x="2444799" y="1132582"/>
            <a:ext cx="4749801" cy="7467601"/>
          </a:xfrm>
          <a:prstGeom prst="rect">
            <a:avLst/>
          </a:prstGeom>
          <a:ln w="889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comment_Ut0O3SxwMiPxz59OO0dkYSdk3dww5oNP.gif"/>
          <p:cNvPicPr/>
          <p:nvPr/>
        </p:nvPicPr>
        <p:blipFill>
          <a:blip r:embed="rId1"/>
          <a:srcRect t="54392" b="34665"/>
          <a:stretch>
            <a:fillRect/>
          </a:stretch>
        </p:blipFill>
        <p:spPr>
          <a:xfrm>
            <a:off x="3467752" y="5225464"/>
            <a:ext cx="5041901" cy="868501"/>
          </a:xfrm>
          <a:prstGeom prst="rect">
            <a:avLst/>
          </a:prstGeom>
          <a:ln w="889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comment_Ut0O3SxwMiPxz59OO0dkYSdk3dww5oNP.gif"/>
          <p:cNvPicPr/>
          <p:nvPr/>
        </p:nvPicPr>
        <p:blipFill>
          <a:blip r:embed="rId1"/>
          <a:srcRect t="49370" b="30738"/>
          <a:stretch>
            <a:fillRect/>
          </a:stretch>
        </p:blipFill>
        <p:spPr>
          <a:xfrm>
            <a:off x="3467752" y="4826865"/>
            <a:ext cx="5041901" cy="1578823"/>
          </a:xfrm>
          <a:prstGeom prst="rect">
            <a:avLst/>
          </a:prstGeom>
          <a:ln w="889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comment_Ut0O3SxwMiPxz59OO0dkYSdk3dww5oNP.gif"/>
          <p:cNvPicPr/>
          <p:nvPr/>
        </p:nvPicPr>
        <p:blipFill>
          <a:blip r:embed="rId1"/>
          <a:srcRect t="20315" b="16369"/>
          <a:stretch>
            <a:fillRect/>
          </a:stretch>
        </p:blipFill>
        <p:spPr>
          <a:xfrm>
            <a:off x="3467752" y="2520584"/>
            <a:ext cx="5041901" cy="5025666"/>
          </a:xfrm>
          <a:prstGeom prst="rect">
            <a:avLst/>
          </a:prstGeom>
          <a:ln w="889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comment_Ut0O3SxwMiPxz59OO0dkYSdk3dww5oNP.gif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3467752" y="908050"/>
            <a:ext cx="5041901" cy="7937500"/>
          </a:xfrm>
          <a:prstGeom prst="rect">
            <a:avLst/>
          </a:prstGeom>
          <a:ln w="889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6974_Bashful_Dwarf_Standup_684 copia.gif"/>
          <p:cNvPicPr/>
          <p:nvPr/>
        </p:nvPicPr>
        <p:blipFill>
          <a:blip r:embed="rId1"/>
          <a:srcRect l="1065" t="81165" b="532"/>
          <a:stretch>
            <a:fillRect/>
          </a:stretch>
        </p:blipFill>
        <p:spPr>
          <a:xfrm>
            <a:off x="3566963" y="6712737"/>
            <a:ext cx="4980643" cy="1157493"/>
          </a:xfrm>
          <a:prstGeom prst="rect">
            <a:avLst/>
          </a:prstGeom>
          <a:ln w="889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6974_Bashful_Dwarf_Standup_684 copia.gif"/>
          <p:cNvPicPr/>
          <p:nvPr/>
        </p:nvPicPr>
        <p:blipFill>
          <a:blip r:embed="rId1"/>
          <a:srcRect l="1065" t="50325" b="532"/>
          <a:stretch>
            <a:fillRect/>
          </a:stretch>
        </p:blipFill>
        <p:spPr>
          <a:xfrm>
            <a:off x="3566963" y="4762246"/>
            <a:ext cx="4980643" cy="3107984"/>
          </a:xfrm>
          <a:prstGeom prst="rect">
            <a:avLst/>
          </a:prstGeom>
          <a:ln w="889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250px-Mickey_Mouse.svg.png"/>
          <p:cNvPicPr/>
          <p:nvPr/>
        </p:nvPicPr>
        <p:blipFill>
          <a:blip r:embed="rId1"/>
          <a:srcRect l="17336" t="74312" r="49330"/>
          <a:stretch>
            <a:fillRect/>
          </a:stretch>
        </p:blipFill>
        <p:spPr>
          <a:xfrm>
            <a:off x="3433067" y="3541434"/>
            <a:ext cx="5821986" cy="5150524"/>
          </a:xfrm>
          <a:prstGeom prst="rect">
            <a:avLst/>
          </a:prstGeom>
          <a:ln w="889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6974_Bashful_Dwarf_Standup_684 copia.gif"/>
          <p:cNvPicPr/>
          <p:nvPr/>
        </p:nvPicPr>
        <p:blipFill>
          <a:blip r:embed="rId1"/>
          <a:srcRect l="1065" t="26361" b="532"/>
          <a:stretch>
            <a:fillRect/>
          </a:stretch>
        </p:blipFill>
        <p:spPr>
          <a:xfrm>
            <a:off x="3566963" y="3246679"/>
            <a:ext cx="4980643" cy="4623551"/>
          </a:xfrm>
          <a:prstGeom prst="rect">
            <a:avLst/>
          </a:prstGeom>
          <a:ln w="889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6974_Bashful_Dwarf_Standup_684 copia.gif"/>
          <p:cNvPicPr/>
          <p:nvPr/>
        </p:nvPicPr>
        <p:blipFill>
          <a:blip r:embed="rId1"/>
          <a:srcRect t="532"/>
          <a:stretch>
            <a:fillRect/>
          </a:stretch>
        </p:blipFill>
        <p:spPr>
          <a:xfrm>
            <a:off x="3654920" y="1649200"/>
            <a:ext cx="4920341" cy="6148409"/>
          </a:xfrm>
          <a:prstGeom prst="rect">
            <a:avLst/>
          </a:prstGeom>
          <a:ln w="889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noel 1.png"/>
          <p:cNvPicPr/>
          <p:nvPr/>
        </p:nvPicPr>
        <p:blipFill>
          <a:blip r:embed="rId1"/>
          <a:srcRect t="74663"/>
          <a:stretch>
            <a:fillRect/>
          </a:stretch>
        </p:blipFill>
        <p:spPr>
          <a:xfrm>
            <a:off x="4804767" y="6529068"/>
            <a:ext cx="5067533" cy="1540741"/>
          </a:xfrm>
          <a:prstGeom prst="rect">
            <a:avLst/>
          </a:prstGeom>
          <a:ln w="889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noel 1.png"/>
          <p:cNvPicPr/>
          <p:nvPr/>
        </p:nvPicPr>
        <p:blipFill>
          <a:blip r:embed="rId1"/>
          <a:srcRect t="65240"/>
          <a:stretch>
            <a:fillRect/>
          </a:stretch>
        </p:blipFill>
        <p:spPr>
          <a:xfrm>
            <a:off x="4804767" y="5956081"/>
            <a:ext cx="5067533" cy="2113728"/>
          </a:xfrm>
          <a:prstGeom prst="rect">
            <a:avLst/>
          </a:prstGeom>
          <a:ln w="889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noel 1.png"/>
          <p:cNvPicPr/>
          <p:nvPr/>
        </p:nvPicPr>
        <p:blipFill>
          <a:blip r:embed="rId1"/>
          <a:srcRect t="35615"/>
          <a:stretch>
            <a:fillRect/>
          </a:stretch>
        </p:blipFill>
        <p:spPr>
          <a:xfrm>
            <a:off x="4804767" y="4154533"/>
            <a:ext cx="5067533" cy="3915276"/>
          </a:xfrm>
          <a:prstGeom prst="rect">
            <a:avLst/>
          </a:prstGeom>
          <a:ln w="889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noel 1.png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4804767" y="1988768"/>
            <a:ext cx="5067533" cy="6081041"/>
          </a:xfrm>
          <a:prstGeom prst="rect">
            <a:avLst/>
          </a:prstGeom>
          <a:ln w="889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_0005_Tinker-Bell.png"/>
          <p:cNvPicPr/>
          <p:nvPr/>
        </p:nvPicPr>
        <p:blipFill>
          <a:blip r:embed="rId1"/>
          <a:srcRect t="2686" r="71254" b="2686"/>
          <a:stretch>
            <a:fillRect/>
          </a:stretch>
        </p:blipFill>
        <p:spPr>
          <a:xfrm>
            <a:off x="3576569" y="892814"/>
            <a:ext cx="1938099" cy="8906943"/>
          </a:xfrm>
          <a:prstGeom prst="rect">
            <a:avLst/>
          </a:prstGeom>
          <a:ln w="889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_0005_Tinker-Bell.png"/>
          <p:cNvPicPr/>
          <p:nvPr/>
        </p:nvPicPr>
        <p:blipFill>
          <a:blip r:embed="rId1"/>
          <a:srcRect t="2686" r="61129" b="2686"/>
          <a:stretch>
            <a:fillRect/>
          </a:stretch>
        </p:blipFill>
        <p:spPr>
          <a:xfrm>
            <a:off x="3576570" y="892814"/>
            <a:ext cx="2620729" cy="8906943"/>
          </a:xfrm>
          <a:prstGeom prst="rect">
            <a:avLst/>
          </a:prstGeom>
          <a:ln w="889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_0005_Tinker-Bell.png"/>
          <p:cNvPicPr/>
          <p:nvPr/>
        </p:nvPicPr>
        <p:blipFill>
          <a:blip r:embed="rId1"/>
          <a:srcRect t="2686" r="37220" b="2686"/>
          <a:stretch>
            <a:fillRect/>
          </a:stretch>
        </p:blipFill>
        <p:spPr>
          <a:xfrm>
            <a:off x="3576570" y="892814"/>
            <a:ext cx="4232679" cy="8906943"/>
          </a:xfrm>
          <a:prstGeom prst="rect">
            <a:avLst/>
          </a:prstGeom>
          <a:ln w="889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_0005_Tinker-Bell.png"/>
          <p:cNvPicPr/>
          <p:nvPr/>
        </p:nvPicPr>
        <p:blipFill>
          <a:blip r:embed="rId1"/>
          <a:srcRect t="2686" r="3450" b="2686"/>
          <a:stretch>
            <a:fillRect/>
          </a:stretch>
        </p:blipFill>
        <p:spPr>
          <a:xfrm>
            <a:off x="3576570" y="892814"/>
            <a:ext cx="6509513" cy="8906943"/>
          </a:xfrm>
          <a:prstGeom prst="rect">
            <a:avLst/>
          </a:prstGeom>
          <a:ln w="889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250px-Mickey_Mouse.svg.png"/>
          <p:cNvPicPr/>
          <p:nvPr/>
        </p:nvPicPr>
        <p:blipFill>
          <a:blip r:embed="rId1"/>
          <a:srcRect l="17326" t="53700" r="31239"/>
          <a:stretch>
            <a:fillRect/>
          </a:stretch>
        </p:blipFill>
        <p:spPr>
          <a:xfrm>
            <a:off x="3433067" y="2703380"/>
            <a:ext cx="5821986" cy="6016365"/>
          </a:xfrm>
          <a:prstGeom prst="rect">
            <a:avLst/>
          </a:prstGeom>
          <a:ln w="889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cdp-shrek-4-etait-fin-dvd-dreamworks-L-dzBP5i.jpeg copia.gif2.gif"/>
          <p:cNvPicPr/>
          <p:nvPr/>
        </p:nvPicPr>
        <p:blipFill>
          <a:blip r:embed="rId1"/>
          <a:srcRect t="81908"/>
          <a:stretch>
            <a:fillRect/>
          </a:stretch>
        </p:blipFill>
        <p:spPr>
          <a:xfrm>
            <a:off x="3352733" y="6691429"/>
            <a:ext cx="7264313" cy="1173445"/>
          </a:xfrm>
          <a:prstGeom prst="rect">
            <a:avLst/>
          </a:prstGeom>
          <a:ln w="889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cdp-shrek-4-etait-fin-dvd-dreamworks-L-dzBP5i.jpeg copia.gif2.gif"/>
          <p:cNvPicPr/>
          <p:nvPr/>
        </p:nvPicPr>
        <p:blipFill>
          <a:blip r:embed="rId1"/>
          <a:srcRect t="59132"/>
          <a:stretch>
            <a:fillRect/>
          </a:stretch>
        </p:blipFill>
        <p:spPr>
          <a:xfrm>
            <a:off x="3352733" y="5214182"/>
            <a:ext cx="7264314" cy="2650692"/>
          </a:xfrm>
          <a:prstGeom prst="rect">
            <a:avLst/>
          </a:prstGeom>
          <a:ln w="889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cdp-shrek-4-etait-fin-dvd-dreamworks-L-dzBP5i.jpeg copia.gif2.gif"/>
          <p:cNvPicPr/>
          <p:nvPr/>
        </p:nvPicPr>
        <p:blipFill>
          <a:blip r:embed="rId1"/>
          <a:srcRect t="34042"/>
          <a:stretch>
            <a:fillRect/>
          </a:stretch>
        </p:blipFill>
        <p:spPr>
          <a:xfrm>
            <a:off x="3462117" y="3715680"/>
            <a:ext cx="7045546" cy="4149194"/>
          </a:xfrm>
          <a:prstGeom prst="rect">
            <a:avLst/>
          </a:prstGeom>
          <a:ln w="889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cdp-shrek-4-etait-fin-dvd-dreamworks-L-dzBP5i.jpeg copia.gif2.gif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3352733" y="1378880"/>
            <a:ext cx="7264314" cy="6485994"/>
          </a:xfrm>
          <a:prstGeom prst="rect">
            <a:avLst/>
          </a:prstGeom>
          <a:ln w="889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4a00292ec6b9881e3b9319ab2d6aa465.gif"/>
          <p:cNvPicPr/>
          <p:nvPr/>
        </p:nvPicPr>
        <p:blipFill>
          <a:blip r:embed="rId1"/>
          <a:srcRect l="2214" t="75151" r="2214"/>
          <a:stretch>
            <a:fillRect/>
          </a:stretch>
        </p:blipFill>
        <p:spPr>
          <a:xfrm>
            <a:off x="4235698" y="7088233"/>
            <a:ext cx="4247013" cy="1711528"/>
          </a:xfrm>
          <a:prstGeom prst="rect">
            <a:avLst/>
          </a:prstGeom>
          <a:ln w="889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4a00292ec6b9881e3b9319ab2d6aa465.gif"/>
          <p:cNvPicPr/>
          <p:nvPr/>
        </p:nvPicPr>
        <p:blipFill>
          <a:blip r:embed="rId1"/>
          <a:srcRect l="2214" t="51922" r="2214"/>
          <a:stretch>
            <a:fillRect/>
          </a:stretch>
        </p:blipFill>
        <p:spPr>
          <a:xfrm>
            <a:off x="4235697" y="5488231"/>
            <a:ext cx="4247014" cy="3311530"/>
          </a:xfrm>
          <a:prstGeom prst="rect">
            <a:avLst/>
          </a:prstGeom>
          <a:ln w="889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4a00292ec6b9881e3b9319ab2d6aa465.gif"/>
          <p:cNvPicPr/>
          <p:nvPr/>
        </p:nvPicPr>
        <p:blipFill>
          <a:blip r:embed="rId1"/>
          <a:srcRect l="2214" t="28508" r="2214"/>
          <a:stretch>
            <a:fillRect/>
          </a:stretch>
        </p:blipFill>
        <p:spPr>
          <a:xfrm>
            <a:off x="4235697" y="3875480"/>
            <a:ext cx="4247014" cy="4924281"/>
          </a:xfrm>
          <a:prstGeom prst="rect">
            <a:avLst/>
          </a:prstGeom>
          <a:ln w="889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4a00292ec6b9881e3b9319ab2d6aa465.gif"/>
          <p:cNvPicPr/>
          <p:nvPr/>
        </p:nvPicPr>
        <p:blipFill>
          <a:blip r:embed="rId1"/>
          <a:srcRect l="2214" r="2214"/>
          <a:stretch>
            <a:fillRect/>
          </a:stretch>
        </p:blipFill>
        <p:spPr>
          <a:xfrm>
            <a:off x="4235697" y="1911792"/>
            <a:ext cx="4247014" cy="6887969"/>
          </a:xfrm>
          <a:prstGeom prst="rect">
            <a:avLst/>
          </a:prstGeom>
          <a:ln w="889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hello_kitty_png_ballet_by_mfsyrcm-d5chqt4.png"/>
          <p:cNvPicPr/>
          <p:nvPr/>
        </p:nvPicPr>
        <p:blipFill>
          <a:blip r:embed="rId1"/>
          <a:srcRect t="1388" r="82991"/>
          <a:stretch>
            <a:fillRect/>
          </a:stretch>
        </p:blipFill>
        <p:spPr>
          <a:xfrm>
            <a:off x="3271440" y="256217"/>
            <a:ext cx="1188048" cy="8879250"/>
          </a:xfrm>
          <a:prstGeom prst="rect">
            <a:avLst/>
          </a:prstGeom>
          <a:ln w="889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hello_kitty_png_ballet_by_mfsyrcm-d5chqt4.png"/>
          <p:cNvPicPr/>
          <p:nvPr/>
        </p:nvPicPr>
        <p:blipFill>
          <a:blip r:embed="rId1"/>
          <a:srcRect t="1388" r="73614"/>
          <a:stretch>
            <a:fillRect/>
          </a:stretch>
        </p:blipFill>
        <p:spPr>
          <a:xfrm>
            <a:off x="3271440" y="256217"/>
            <a:ext cx="1843037" cy="8879250"/>
          </a:xfrm>
          <a:prstGeom prst="rect">
            <a:avLst/>
          </a:prstGeom>
          <a:ln w="889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250px-Mickey_Mouse.svg.png"/>
          <p:cNvPicPr/>
          <p:nvPr/>
        </p:nvPicPr>
        <p:blipFill>
          <a:blip r:embed="rId1"/>
          <a:srcRect l="601" t="33061" r="5698"/>
          <a:stretch>
            <a:fillRect/>
          </a:stretch>
        </p:blipFill>
        <p:spPr>
          <a:xfrm>
            <a:off x="3433067" y="2703380"/>
            <a:ext cx="5821986" cy="4774739"/>
          </a:xfrm>
          <a:prstGeom prst="rect">
            <a:avLst/>
          </a:prstGeom>
          <a:ln w="889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hello_kitty_png_ballet_by_mfsyrcm-d5chqt4.png"/>
          <p:cNvPicPr/>
          <p:nvPr/>
        </p:nvPicPr>
        <p:blipFill>
          <a:blip r:embed="rId1"/>
          <a:srcRect t="1388" r="49954"/>
          <a:stretch>
            <a:fillRect/>
          </a:stretch>
        </p:blipFill>
        <p:spPr>
          <a:xfrm>
            <a:off x="3271440" y="256217"/>
            <a:ext cx="3495646" cy="8879250"/>
          </a:xfrm>
          <a:prstGeom prst="rect">
            <a:avLst/>
          </a:prstGeom>
          <a:ln w="889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hello_kitty_png_ballet_by_mfsyrcm-d5chqt4.png"/>
          <p:cNvPicPr/>
          <p:nvPr/>
        </p:nvPicPr>
        <p:blipFill>
          <a:blip r:embed="rId1"/>
          <a:srcRect r="5461"/>
          <a:stretch>
            <a:fillRect/>
          </a:stretch>
        </p:blipFill>
        <p:spPr>
          <a:xfrm>
            <a:off x="3271440" y="131167"/>
            <a:ext cx="6603514" cy="9004300"/>
          </a:xfrm>
          <a:prstGeom prst="rect">
            <a:avLst/>
          </a:prstGeom>
          <a:ln w="889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bob_esponja4.gif"/>
          <p:cNvPicPr/>
          <p:nvPr/>
        </p:nvPicPr>
        <p:blipFill>
          <a:blip r:embed="rId1"/>
          <a:srcRect t="90912"/>
          <a:stretch>
            <a:fillRect/>
          </a:stretch>
        </p:blipFill>
        <p:spPr>
          <a:xfrm>
            <a:off x="3949700" y="7474766"/>
            <a:ext cx="5105401" cy="577034"/>
          </a:xfrm>
          <a:prstGeom prst="rect">
            <a:avLst/>
          </a:prstGeom>
          <a:ln w="889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bob_esponja4.gif"/>
          <p:cNvPicPr/>
          <p:nvPr/>
        </p:nvPicPr>
        <p:blipFill>
          <a:blip r:embed="rId1"/>
          <a:srcRect t="81376"/>
          <a:stretch>
            <a:fillRect/>
          </a:stretch>
        </p:blipFill>
        <p:spPr>
          <a:xfrm>
            <a:off x="3949700" y="6869213"/>
            <a:ext cx="5105400" cy="1182587"/>
          </a:xfrm>
          <a:prstGeom prst="rect">
            <a:avLst/>
          </a:prstGeom>
          <a:ln w="889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bob_esponja4.gif"/>
          <p:cNvPicPr/>
          <p:nvPr/>
        </p:nvPicPr>
        <p:blipFill>
          <a:blip r:embed="rId1"/>
          <a:srcRect t="59034"/>
          <a:stretch>
            <a:fillRect/>
          </a:stretch>
        </p:blipFill>
        <p:spPr>
          <a:xfrm>
            <a:off x="3949700" y="5450518"/>
            <a:ext cx="5105400" cy="2601282"/>
          </a:xfrm>
          <a:prstGeom prst="rect">
            <a:avLst/>
          </a:prstGeom>
          <a:ln w="889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bob_esponja4.gif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3949700" y="1701800"/>
            <a:ext cx="5105400" cy="6350000"/>
          </a:xfrm>
          <a:prstGeom prst="rect">
            <a:avLst/>
          </a:prstGeom>
          <a:ln w="889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eogeepeppa.png"/>
          <p:cNvPicPr/>
          <p:nvPr/>
        </p:nvPicPr>
        <p:blipFill>
          <a:blip r:embed="rId1"/>
          <a:srcRect t="13725" r="76542" b="3263"/>
          <a:stretch>
            <a:fillRect/>
          </a:stretch>
        </p:blipFill>
        <p:spPr>
          <a:xfrm>
            <a:off x="1479384" y="1462732"/>
            <a:ext cx="3577306" cy="9164886"/>
          </a:xfrm>
          <a:prstGeom prst="rect">
            <a:avLst/>
          </a:prstGeom>
          <a:ln w="889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eogeepeppa.png"/>
          <p:cNvPicPr/>
          <p:nvPr/>
        </p:nvPicPr>
        <p:blipFill>
          <a:blip r:embed="rId1"/>
          <a:srcRect t="56997" r="63967" b="3263"/>
          <a:stretch>
            <a:fillRect/>
          </a:stretch>
        </p:blipFill>
        <p:spPr>
          <a:xfrm>
            <a:off x="1432454" y="5282580"/>
            <a:ext cx="4393543" cy="3508053"/>
          </a:xfrm>
          <a:prstGeom prst="rect">
            <a:avLst/>
          </a:prstGeom>
          <a:ln w="88900">
            <a:miter lim="400000"/>
            <a:headEnd/>
            <a:tailEnd/>
          </a:ln>
        </p:spPr>
      </p:pic>
      <p:pic>
        <p:nvPicPr>
          <p:cNvPr id="127" name="geogeepeppa.png"/>
          <p:cNvPicPr/>
          <p:nvPr/>
        </p:nvPicPr>
        <p:blipFill>
          <a:blip r:embed="rId1"/>
          <a:srcRect t="13725" r="74311" b="3263"/>
          <a:stretch>
            <a:fillRect/>
          </a:stretch>
        </p:blipFill>
        <p:spPr>
          <a:xfrm>
            <a:off x="1431753" y="1476448"/>
            <a:ext cx="3120539" cy="7300469"/>
          </a:xfrm>
          <a:prstGeom prst="rect">
            <a:avLst/>
          </a:prstGeom>
          <a:ln w="889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eogeepeppa.png"/>
          <p:cNvPicPr/>
          <p:nvPr/>
        </p:nvPicPr>
        <p:blipFill>
          <a:blip r:embed="rId1"/>
          <a:srcRect t="56997" r="49148" b="3263"/>
          <a:stretch>
            <a:fillRect/>
          </a:stretch>
        </p:blipFill>
        <p:spPr>
          <a:xfrm>
            <a:off x="1432454" y="5282580"/>
            <a:ext cx="6200599" cy="3508053"/>
          </a:xfrm>
          <a:prstGeom prst="rect">
            <a:avLst/>
          </a:prstGeom>
          <a:ln w="88900">
            <a:miter lim="400000"/>
            <a:headEnd/>
            <a:tailEnd/>
          </a:ln>
        </p:spPr>
      </p:pic>
      <p:pic>
        <p:nvPicPr>
          <p:cNvPr id="130" name="geogeepeppa.png"/>
          <p:cNvPicPr/>
          <p:nvPr/>
        </p:nvPicPr>
        <p:blipFill>
          <a:blip r:embed="rId1"/>
          <a:srcRect t="13725" r="69524" b="3263"/>
          <a:stretch>
            <a:fillRect/>
          </a:stretch>
        </p:blipFill>
        <p:spPr>
          <a:xfrm>
            <a:off x="1430285" y="1505181"/>
            <a:ext cx="3672909" cy="7243003"/>
          </a:xfrm>
          <a:prstGeom prst="rect">
            <a:avLst/>
          </a:prstGeom>
          <a:ln w="889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eogeepeppa.png"/>
          <p:cNvPicPr/>
          <p:nvPr/>
        </p:nvPicPr>
        <p:blipFill>
          <a:blip r:embed="rId1"/>
          <a:srcRect l="12761" t="13960" r="40696" b="3013"/>
          <a:stretch>
            <a:fillRect/>
          </a:stretch>
        </p:blipFill>
        <p:spPr>
          <a:xfrm>
            <a:off x="3499643" y="1753276"/>
            <a:ext cx="6005639" cy="7756280"/>
          </a:xfrm>
          <a:prstGeom prst="rect">
            <a:avLst/>
          </a:prstGeom>
          <a:ln w="889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250px-Mickey_Mouse.svg.png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3433068" y="1311867"/>
            <a:ext cx="7034104" cy="8075152"/>
          </a:xfrm>
          <a:prstGeom prst="rect">
            <a:avLst/>
          </a:prstGeom>
          <a:ln w="889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Blancanieves 1.png"/>
          <p:cNvPicPr/>
          <p:nvPr/>
        </p:nvPicPr>
        <p:blipFill>
          <a:blip r:embed="rId1"/>
          <a:srcRect l="75976" b="53433"/>
          <a:stretch>
            <a:fillRect/>
          </a:stretch>
        </p:blipFill>
        <p:spPr>
          <a:xfrm>
            <a:off x="6463803" y="1781323"/>
            <a:ext cx="1236843" cy="3331361"/>
          </a:xfrm>
          <a:prstGeom prst="rect">
            <a:avLst/>
          </a:prstGeom>
          <a:ln w="889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Blancanieves 1.png"/>
          <p:cNvPicPr/>
          <p:nvPr/>
        </p:nvPicPr>
        <p:blipFill>
          <a:blip r:embed="rId1"/>
          <a:srcRect l="76062"/>
          <a:stretch>
            <a:fillRect/>
          </a:stretch>
        </p:blipFill>
        <p:spPr>
          <a:xfrm>
            <a:off x="6468219" y="1781323"/>
            <a:ext cx="1232427" cy="7154061"/>
          </a:xfrm>
          <a:prstGeom prst="rect">
            <a:avLst/>
          </a:prstGeom>
          <a:ln w="889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Blancanieves 1.png"/>
          <p:cNvPicPr/>
          <p:nvPr/>
        </p:nvPicPr>
        <p:blipFill>
          <a:blip r:embed="rId1"/>
          <a:srcRect l="61902"/>
          <a:stretch>
            <a:fillRect/>
          </a:stretch>
        </p:blipFill>
        <p:spPr>
          <a:xfrm>
            <a:off x="5739209" y="1781323"/>
            <a:ext cx="1961437" cy="7154061"/>
          </a:xfrm>
          <a:prstGeom prst="rect">
            <a:avLst/>
          </a:prstGeom>
          <a:ln w="889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Blancanieves 1.png"/>
          <p:cNvPicPr/>
          <p:nvPr/>
        </p:nvPicPr>
        <p:blipFill>
          <a:blip r:embed="rId1"/>
          <a:srcRect l="294"/>
          <a:stretch>
            <a:fillRect/>
          </a:stretch>
        </p:blipFill>
        <p:spPr>
          <a:xfrm>
            <a:off x="2567384" y="1781323"/>
            <a:ext cx="5133262" cy="7154061"/>
          </a:xfrm>
          <a:prstGeom prst="rect">
            <a:avLst/>
          </a:prstGeom>
          <a:ln w="889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Rayo-McQueen.gif"/>
          <p:cNvPicPr/>
          <p:nvPr/>
        </p:nvPicPr>
        <p:blipFill>
          <a:blip r:embed="rId1"/>
          <a:srcRect t="80716"/>
          <a:stretch>
            <a:fillRect/>
          </a:stretch>
        </p:blipFill>
        <p:spPr>
          <a:xfrm>
            <a:off x="2614456" y="6846407"/>
            <a:ext cx="7775888" cy="1124579"/>
          </a:xfrm>
          <a:prstGeom prst="rect">
            <a:avLst/>
          </a:prstGeom>
          <a:ln w="889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Rayo-McQueen.gif"/>
          <p:cNvPicPr/>
          <p:nvPr/>
        </p:nvPicPr>
        <p:blipFill>
          <a:blip r:embed="rId1"/>
          <a:srcRect t="76135"/>
          <a:stretch>
            <a:fillRect/>
          </a:stretch>
        </p:blipFill>
        <p:spPr>
          <a:xfrm>
            <a:off x="2614456" y="6579243"/>
            <a:ext cx="7775888" cy="1391743"/>
          </a:xfrm>
          <a:prstGeom prst="rect">
            <a:avLst/>
          </a:prstGeom>
          <a:ln w="889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Rayo-McQueen.gif"/>
          <p:cNvPicPr/>
          <p:nvPr/>
        </p:nvPicPr>
        <p:blipFill>
          <a:blip r:embed="rId1"/>
          <a:srcRect t="56250"/>
          <a:stretch>
            <a:fillRect/>
          </a:stretch>
        </p:blipFill>
        <p:spPr>
          <a:xfrm>
            <a:off x="2614456" y="5419570"/>
            <a:ext cx="7775888" cy="2551416"/>
          </a:xfrm>
          <a:prstGeom prst="rect">
            <a:avLst/>
          </a:prstGeom>
          <a:ln w="889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Rayo-McQueen.gif"/>
          <p:cNvPicPr/>
          <p:nvPr/>
        </p:nvPicPr>
        <p:blipFill>
          <a:blip r:embed="rId1"/>
          <a:srcRect t="12208"/>
          <a:stretch>
            <a:fillRect/>
          </a:stretch>
        </p:blipFill>
        <p:spPr>
          <a:xfrm>
            <a:off x="2614457" y="2851050"/>
            <a:ext cx="7775887" cy="5119936"/>
          </a:xfrm>
          <a:prstGeom prst="rect">
            <a:avLst/>
          </a:prstGeom>
          <a:ln w="889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witch-ln080.gif"/>
          <p:cNvPicPr/>
          <p:nvPr/>
        </p:nvPicPr>
        <p:blipFill>
          <a:blip r:embed="rId1"/>
          <a:srcRect r="79347"/>
          <a:stretch>
            <a:fillRect/>
          </a:stretch>
        </p:blipFill>
        <p:spPr>
          <a:xfrm>
            <a:off x="1722846" y="1487731"/>
            <a:ext cx="1974210" cy="6309012"/>
          </a:xfrm>
          <a:prstGeom prst="rect">
            <a:avLst/>
          </a:prstGeom>
          <a:ln w="889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witch-ln080.gif"/>
          <p:cNvPicPr/>
          <p:nvPr/>
        </p:nvPicPr>
        <p:blipFill>
          <a:blip r:embed="rId1"/>
          <a:srcRect r="69466"/>
          <a:stretch>
            <a:fillRect/>
          </a:stretch>
        </p:blipFill>
        <p:spPr>
          <a:xfrm>
            <a:off x="1722846" y="1487731"/>
            <a:ext cx="2918690" cy="6309012"/>
          </a:xfrm>
          <a:prstGeom prst="rect">
            <a:avLst/>
          </a:prstGeom>
          <a:ln w="889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eter_Pan_in_Kingdom_Hearts.png"/>
          <p:cNvPicPr/>
          <p:nvPr/>
        </p:nvPicPr>
        <p:blipFill>
          <a:blip r:embed="rId1"/>
          <a:srcRect l="69248" t="68610"/>
          <a:stretch>
            <a:fillRect/>
          </a:stretch>
        </p:blipFill>
        <p:spPr>
          <a:xfrm>
            <a:off x="3514310" y="1404969"/>
            <a:ext cx="5727912" cy="6818593"/>
          </a:xfrm>
          <a:prstGeom prst="rect">
            <a:avLst/>
          </a:prstGeom>
          <a:ln w="889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witch-ln080.gif"/>
          <p:cNvPicPr/>
          <p:nvPr/>
        </p:nvPicPr>
        <p:blipFill>
          <a:blip r:embed="rId1"/>
          <a:srcRect r="54712"/>
          <a:stretch>
            <a:fillRect/>
          </a:stretch>
        </p:blipFill>
        <p:spPr>
          <a:xfrm>
            <a:off x="1722846" y="1487731"/>
            <a:ext cx="4329097" cy="6309012"/>
          </a:xfrm>
          <a:prstGeom prst="rect">
            <a:avLst/>
          </a:prstGeom>
          <a:ln w="889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witch-ln080.gif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1722846" y="1487731"/>
            <a:ext cx="9559108" cy="6309012"/>
          </a:xfrm>
          <a:prstGeom prst="rect">
            <a:avLst/>
          </a:prstGeom>
          <a:ln w="889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title"/>
          </p:nvPr>
        </p:nvSpPr>
        <p:spPr>
          <a:xfrm>
            <a:off x="1407286" y="1742557"/>
            <a:ext cx="10464801" cy="2540001"/>
          </a:xfrm>
          <a:prstGeom prst="rect">
            <a:avLst/>
          </a:prstGeom>
        </p:spPr>
        <p:txBody>
          <a:bodyPr/>
          <a:lstStyle/>
          <a:p>
            <a:pPr lvl="0" defTabSz="319405">
              <a:defRPr sz="1800">
                <a:solidFill>
                  <a:srgbClr val="000000"/>
                </a:solidFill>
              </a:defRPr>
            </a:pPr>
            <a:r>
              <a:rPr sz="5040">
                <a:solidFill>
                  <a:srgbClr val="FFFFFF"/>
                </a:solidFill>
              </a:rPr>
              <a:t>Ejercicios de cierre visual.</a:t>
            </a:r>
            <a:endParaRPr sz="5040">
              <a:solidFill>
                <a:srgbClr val="FFFFFF"/>
              </a:solidFill>
            </a:endParaRPr>
          </a:p>
          <a:p>
            <a:pPr lvl="0" defTabSz="319405">
              <a:defRPr sz="1800">
                <a:solidFill>
                  <a:srgbClr val="000000"/>
                </a:solidFill>
              </a:defRPr>
            </a:pPr>
            <a:r>
              <a:rPr sz="5040">
                <a:solidFill>
                  <a:srgbClr val="FFFFFF"/>
                </a:solidFill>
              </a:rPr>
              <a:t>PERSONAJES DE DIBUJOS</a:t>
            </a:r>
            <a:endParaRPr sz="5040">
              <a:solidFill>
                <a:srgbClr val="FFFFFF"/>
              </a:solidFill>
            </a:endParaRPr>
          </a:p>
          <a:p>
            <a:pPr lvl="0" defTabSz="319405">
              <a:defRPr sz="1800">
                <a:solidFill>
                  <a:srgbClr val="000000"/>
                </a:solidFill>
              </a:defRPr>
            </a:pPr>
            <a:r>
              <a:rPr sz="5040">
                <a:solidFill>
                  <a:srgbClr val="FFFFFF"/>
                </a:solidFill>
              </a:rPr>
              <a:t>Mª Carmen Pérez</a:t>
            </a:r>
            <a:endParaRPr sz="5040">
              <a:solidFill>
                <a:srgbClr val="FFFFFF"/>
              </a:solidFill>
            </a:endParaRPr>
          </a:p>
        </p:txBody>
      </p:sp>
      <p:sp>
        <p:nvSpPr>
          <p:cNvPr id="159" name="Shape 159"/>
          <p:cNvSpPr/>
          <p:nvPr>
            <p:ph type="body" idx="1"/>
          </p:nvPr>
        </p:nvSpPr>
        <p:spPr>
          <a:xfrm>
            <a:off x="1407286" y="7253820"/>
            <a:ext cx="10464801" cy="1663701"/>
          </a:xfrm>
          <a:prstGeom prst="rect">
            <a:avLst/>
          </a:prstGeom>
        </p:spPr>
        <p:txBody>
          <a:bodyPr/>
          <a:lstStyle>
            <a:lvl1pPr>
              <a:defRPr u="sng"/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3600" u="sng">
                <a:solidFill>
                  <a:srgbClr val="FFFFFF"/>
                </a:solidFill>
              </a:rPr>
              <a:t>aulapt.org</a:t>
            </a:r>
            <a:endParaRPr sz="3600" u="sng">
              <a:solidFill>
                <a:srgbClr val="FFFFFF"/>
              </a:solidFill>
            </a:endParaRPr>
          </a:p>
        </p:txBody>
      </p:sp>
      <p:pic>
        <p:nvPicPr>
          <p:cNvPr id="160" name="IMG_1633.JPG"/>
          <p:cNvPicPr/>
          <p:nvPr/>
        </p:nvPicPr>
        <p:blipFill>
          <a:blip r:embed="rId1"/>
          <a:stretch>
            <a:fillRect/>
          </a:stretch>
        </p:blipFill>
        <p:spPr>
          <a:xfrm>
            <a:off x="5392491" y="5627917"/>
            <a:ext cx="2494392" cy="1763425"/>
          </a:xfrm>
          <a:prstGeom prst="rect">
            <a:avLst/>
          </a:prstGeom>
          <a:ln w="889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eter_Pan_in_Kingdom_Hearts.png"/>
          <p:cNvPicPr/>
          <p:nvPr/>
        </p:nvPicPr>
        <p:blipFill>
          <a:blip r:embed="rId1"/>
          <a:srcRect l="39779" t="48232"/>
          <a:stretch>
            <a:fillRect/>
          </a:stretch>
        </p:blipFill>
        <p:spPr>
          <a:xfrm>
            <a:off x="4749891" y="1667061"/>
            <a:ext cx="5863642" cy="5878511"/>
          </a:xfrm>
          <a:prstGeom prst="rect">
            <a:avLst/>
          </a:prstGeom>
          <a:ln w="889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eter_Pan_in_Kingdom_Hearts.png"/>
          <p:cNvPicPr/>
          <p:nvPr/>
        </p:nvPicPr>
        <p:blipFill>
          <a:blip r:embed="rId1"/>
          <a:srcRect l="18694" t="22579"/>
          <a:stretch>
            <a:fillRect/>
          </a:stretch>
        </p:blipFill>
        <p:spPr>
          <a:xfrm>
            <a:off x="2465938" y="1030550"/>
            <a:ext cx="5048064" cy="5605885"/>
          </a:xfrm>
          <a:prstGeom prst="rect">
            <a:avLst/>
          </a:prstGeom>
          <a:ln w="889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eter_Pan_in_Kingdom_Hearts.png"/>
          <p:cNvPicPr/>
          <p:nvPr/>
        </p:nvPicPr>
        <p:blipFill>
          <a:blip r:embed="rId1"/>
          <a:srcRect r="1608"/>
          <a:stretch>
            <a:fillRect/>
          </a:stretch>
        </p:blipFill>
        <p:spPr>
          <a:xfrm>
            <a:off x="2565783" y="1030550"/>
            <a:ext cx="6108916" cy="7240845"/>
          </a:xfrm>
          <a:prstGeom prst="rect">
            <a:avLst/>
          </a:prstGeom>
          <a:ln w="889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halkboard">
  <a:themeElements>
    <a:clrScheme name="Chalkboard">
      <a:dk1>
        <a:srgbClr val="BC00FF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63500" dir="162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63500" dist="25400" dir="2700000" rotWithShape="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>
          <a:noFill/>
        </a:ln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63500" dir="162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63500" dist="25400" dir="2700000" rotWithShape="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>
          <a:noFill/>
        </a:ln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</Words>
  <Application>WPS Presentation</Application>
  <PresentationFormat/>
  <Paragraphs>11</Paragraphs>
  <Slides>62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62</vt:i4>
      </vt:variant>
    </vt:vector>
  </HeadingPairs>
  <TitlesOfParts>
    <vt:vector size="73" baseType="lpstr">
      <vt:lpstr>Arial</vt:lpstr>
      <vt:lpstr>SimSun</vt:lpstr>
      <vt:lpstr>Wingdings</vt:lpstr>
      <vt:lpstr>Chalkduster</vt:lpstr>
      <vt:lpstr>Gill Sans</vt:lpstr>
      <vt:lpstr>Avenir Roman</vt:lpstr>
      <vt:lpstr>Segoe Print</vt:lpstr>
      <vt:lpstr>Microsoft YaHei</vt:lpstr>
      <vt:lpstr/>
      <vt:lpstr>Arial Unicode MS</vt:lpstr>
      <vt:lpstr>Chalkboard</vt:lpstr>
      <vt:lpstr>PERSONAJES DE DIBUJOS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Mª Carmen Pérez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Ejercicios de cierre visual.PERSONAJES DE DIBUJOS</dc:title>
  <dc:creator/>
  <cp:lastModifiedBy>Κατερίνα Γουναρά</cp:lastModifiedBy>
  <cp:revision>1</cp:revision>
  <dcterms:created xsi:type="dcterms:W3CDTF">2019-01-30T15:35:17Z</dcterms:created>
  <dcterms:modified xsi:type="dcterms:W3CDTF">2019-01-30T15:35:17Z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1033-10.2.0.7587</vt:lpwstr>
  </property>
</Properties>
</file>