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3" r:id="rId4"/>
    <p:sldId id="274" r:id="rId5"/>
    <p:sldId id="257" r:id="rId6"/>
    <p:sldId id="275" r:id="rId7"/>
    <p:sldId id="258" r:id="rId8"/>
    <p:sldId id="259" r:id="rId9"/>
    <p:sldId id="271" r:id="rId10"/>
    <p:sldId id="260" r:id="rId11"/>
    <p:sldId id="272" r:id="rId12"/>
    <p:sldId id="264" r:id="rId13"/>
    <p:sldId id="261" r:id="rId14"/>
    <p:sldId id="277" r:id="rId15"/>
    <p:sldId id="278" r:id="rId16"/>
    <p:sldId id="270"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F46D796-1F7B-4E59-9A0D-F2486BBBB8EC}" type="datetimeFigureOut">
              <a:rPr lang="el-GR" smtClean="0"/>
              <a:t>2/6/2019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9B9EC7-838D-4D3E-8CDB-3713A8AB892A}" type="slidenum">
              <a:rPr lang="el-GR" smtClean="0"/>
              <a:t>‹#›</a:t>
            </a:fld>
            <a:endParaRPr lang="el-GR"/>
          </a:p>
        </p:txBody>
      </p:sp>
    </p:spTree>
    <p:extLst>
      <p:ext uri="{BB962C8B-B14F-4D97-AF65-F5344CB8AC3E}">
        <p14:creationId xmlns:p14="http://schemas.microsoft.com/office/powerpoint/2010/main" val="376047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46D796-1F7B-4E59-9A0D-F2486BBBB8EC}" type="datetimeFigureOut">
              <a:rPr lang="el-GR" smtClean="0"/>
              <a:t>2/6/2019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9B9EC7-838D-4D3E-8CDB-3713A8AB892A}" type="slidenum">
              <a:rPr lang="el-GR" smtClean="0"/>
              <a:t>‹#›</a:t>
            </a:fld>
            <a:endParaRPr lang="el-GR"/>
          </a:p>
        </p:txBody>
      </p:sp>
    </p:spTree>
    <p:extLst>
      <p:ext uri="{BB962C8B-B14F-4D97-AF65-F5344CB8AC3E}">
        <p14:creationId xmlns:p14="http://schemas.microsoft.com/office/powerpoint/2010/main" val="63501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46D796-1F7B-4E59-9A0D-F2486BBBB8EC}" type="datetimeFigureOut">
              <a:rPr lang="el-GR" smtClean="0"/>
              <a:t>2/6/2019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9B9EC7-838D-4D3E-8CDB-3713A8AB892A}" type="slidenum">
              <a:rPr lang="el-GR" smtClean="0"/>
              <a:t>‹#›</a:t>
            </a:fld>
            <a:endParaRPr lang="el-GR"/>
          </a:p>
        </p:txBody>
      </p:sp>
    </p:spTree>
    <p:extLst>
      <p:ext uri="{BB962C8B-B14F-4D97-AF65-F5344CB8AC3E}">
        <p14:creationId xmlns:p14="http://schemas.microsoft.com/office/powerpoint/2010/main" val="223645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46D796-1F7B-4E59-9A0D-F2486BBBB8EC}" type="datetimeFigureOut">
              <a:rPr lang="el-GR" smtClean="0"/>
              <a:t>2/6/2019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9B9EC7-838D-4D3E-8CDB-3713A8AB892A}" type="slidenum">
              <a:rPr lang="el-GR" smtClean="0"/>
              <a:t>‹#›</a:t>
            </a:fld>
            <a:endParaRPr lang="el-GR"/>
          </a:p>
        </p:txBody>
      </p:sp>
    </p:spTree>
    <p:extLst>
      <p:ext uri="{BB962C8B-B14F-4D97-AF65-F5344CB8AC3E}">
        <p14:creationId xmlns:p14="http://schemas.microsoft.com/office/powerpoint/2010/main" val="10431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6D796-1F7B-4E59-9A0D-F2486BBBB8EC}" type="datetimeFigureOut">
              <a:rPr lang="el-GR" smtClean="0"/>
              <a:t>2/6/2019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9B9EC7-838D-4D3E-8CDB-3713A8AB892A}" type="slidenum">
              <a:rPr lang="el-GR" smtClean="0"/>
              <a:t>‹#›</a:t>
            </a:fld>
            <a:endParaRPr lang="el-GR"/>
          </a:p>
        </p:txBody>
      </p:sp>
    </p:spTree>
    <p:extLst>
      <p:ext uri="{BB962C8B-B14F-4D97-AF65-F5344CB8AC3E}">
        <p14:creationId xmlns:p14="http://schemas.microsoft.com/office/powerpoint/2010/main" val="377230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F46D796-1F7B-4E59-9A0D-F2486BBBB8EC}" type="datetimeFigureOut">
              <a:rPr lang="el-GR" smtClean="0"/>
              <a:t>2/6/2019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9B9EC7-838D-4D3E-8CDB-3713A8AB892A}" type="slidenum">
              <a:rPr lang="el-GR" smtClean="0"/>
              <a:t>‹#›</a:t>
            </a:fld>
            <a:endParaRPr lang="el-GR"/>
          </a:p>
        </p:txBody>
      </p:sp>
    </p:spTree>
    <p:extLst>
      <p:ext uri="{BB962C8B-B14F-4D97-AF65-F5344CB8AC3E}">
        <p14:creationId xmlns:p14="http://schemas.microsoft.com/office/powerpoint/2010/main" val="20040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46D796-1F7B-4E59-9A0D-F2486BBBB8EC}" type="datetimeFigureOut">
              <a:rPr lang="el-GR" smtClean="0"/>
              <a:t>2/6/2019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39B9EC7-838D-4D3E-8CDB-3713A8AB892A}" type="slidenum">
              <a:rPr lang="el-GR" smtClean="0"/>
              <a:t>‹#›</a:t>
            </a:fld>
            <a:endParaRPr lang="el-GR"/>
          </a:p>
        </p:txBody>
      </p:sp>
    </p:spTree>
    <p:extLst>
      <p:ext uri="{BB962C8B-B14F-4D97-AF65-F5344CB8AC3E}">
        <p14:creationId xmlns:p14="http://schemas.microsoft.com/office/powerpoint/2010/main" val="208292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F46D796-1F7B-4E59-9A0D-F2486BBBB8EC}" type="datetimeFigureOut">
              <a:rPr lang="el-GR" smtClean="0"/>
              <a:t>2/6/2019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39B9EC7-838D-4D3E-8CDB-3713A8AB892A}" type="slidenum">
              <a:rPr lang="el-GR" smtClean="0"/>
              <a:t>‹#›</a:t>
            </a:fld>
            <a:endParaRPr lang="el-GR"/>
          </a:p>
        </p:txBody>
      </p:sp>
    </p:spTree>
    <p:extLst>
      <p:ext uri="{BB962C8B-B14F-4D97-AF65-F5344CB8AC3E}">
        <p14:creationId xmlns:p14="http://schemas.microsoft.com/office/powerpoint/2010/main" val="233131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6D796-1F7B-4E59-9A0D-F2486BBBB8EC}" type="datetimeFigureOut">
              <a:rPr lang="el-GR" smtClean="0"/>
              <a:t>2/6/2019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39B9EC7-838D-4D3E-8CDB-3713A8AB892A}" type="slidenum">
              <a:rPr lang="el-GR" smtClean="0"/>
              <a:t>‹#›</a:t>
            </a:fld>
            <a:endParaRPr lang="el-GR"/>
          </a:p>
        </p:txBody>
      </p:sp>
    </p:spTree>
    <p:extLst>
      <p:ext uri="{BB962C8B-B14F-4D97-AF65-F5344CB8AC3E}">
        <p14:creationId xmlns:p14="http://schemas.microsoft.com/office/powerpoint/2010/main" val="365011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6D796-1F7B-4E59-9A0D-F2486BBBB8EC}" type="datetimeFigureOut">
              <a:rPr lang="el-GR" smtClean="0"/>
              <a:t>2/6/2019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9B9EC7-838D-4D3E-8CDB-3713A8AB892A}" type="slidenum">
              <a:rPr lang="el-GR" smtClean="0"/>
              <a:t>‹#›</a:t>
            </a:fld>
            <a:endParaRPr lang="el-GR"/>
          </a:p>
        </p:txBody>
      </p:sp>
    </p:spTree>
    <p:extLst>
      <p:ext uri="{BB962C8B-B14F-4D97-AF65-F5344CB8AC3E}">
        <p14:creationId xmlns:p14="http://schemas.microsoft.com/office/powerpoint/2010/main" val="65552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6D796-1F7B-4E59-9A0D-F2486BBBB8EC}" type="datetimeFigureOut">
              <a:rPr lang="el-GR" smtClean="0"/>
              <a:t>2/6/2019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9B9EC7-838D-4D3E-8CDB-3713A8AB892A}" type="slidenum">
              <a:rPr lang="el-GR" smtClean="0"/>
              <a:t>‹#›</a:t>
            </a:fld>
            <a:endParaRPr lang="el-GR"/>
          </a:p>
        </p:txBody>
      </p:sp>
    </p:spTree>
    <p:extLst>
      <p:ext uri="{BB962C8B-B14F-4D97-AF65-F5344CB8AC3E}">
        <p14:creationId xmlns:p14="http://schemas.microsoft.com/office/powerpoint/2010/main" val="261472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6D796-1F7B-4E59-9A0D-F2486BBBB8EC}" type="datetimeFigureOut">
              <a:rPr lang="el-GR" smtClean="0"/>
              <a:t>2/6/2019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B9EC7-838D-4D3E-8CDB-3713A8AB892A}" type="slidenum">
              <a:rPr lang="el-GR" smtClean="0"/>
              <a:t>‹#›</a:t>
            </a:fld>
            <a:endParaRPr lang="el-GR"/>
          </a:p>
        </p:txBody>
      </p:sp>
    </p:spTree>
    <p:extLst>
      <p:ext uri="{BB962C8B-B14F-4D97-AF65-F5344CB8AC3E}">
        <p14:creationId xmlns:p14="http://schemas.microsoft.com/office/powerpoint/2010/main" val="15128418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t>Peter’s long walk</a:t>
            </a:r>
            <a:endParaRPr lang="el-GR" sz="6600" b="1" dirty="0"/>
          </a:p>
        </p:txBody>
      </p:sp>
      <p:sp>
        <p:nvSpPr>
          <p:cNvPr id="3" name="Subtitle 2"/>
          <p:cNvSpPr>
            <a:spLocks noGrp="1"/>
          </p:cNvSpPr>
          <p:nvPr>
            <p:ph type="subTitle" idx="1"/>
          </p:nvPr>
        </p:nvSpPr>
        <p:spPr/>
        <p:txBody>
          <a:bodyPr/>
          <a:lstStyle/>
          <a:p>
            <a:r>
              <a:rPr lang="en-US" dirty="0" smtClean="0"/>
              <a:t>A boy-hero in the years of </a:t>
            </a:r>
            <a:br>
              <a:rPr lang="en-US" dirty="0" smtClean="0"/>
            </a:br>
            <a:r>
              <a:rPr lang="en-US" dirty="0" smtClean="0"/>
              <a:t>the German Occupation</a:t>
            </a:r>
            <a:endParaRPr lang="el-GR" dirty="0"/>
          </a:p>
        </p:txBody>
      </p:sp>
    </p:spTree>
    <p:extLst>
      <p:ext uri="{BB962C8B-B14F-4D97-AF65-F5344CB8AC3E}">
        <p14:creationId xmlns:p14="http://schemas.microsoft.com/office/powerpoint/2010/main" val="3214979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399" y="332656"/>
            <a:ext cx="8229600" cy="2376264"/>
          </a:xfrm>
        </p:spPr>
        <p:txBody>
          <a:bodyPr>
            <a:normAutofit/>
          </a:bodyPr>
          <a:lstStyle/>
          <a:p>
            <a:r>
              <a:rPr lang="en-US" dirty="0" smtClean="0"/>
              <a:t>One day two Greek men from the Resistance took down the German flag from the Acropolis. Their act was heroic. </a:t>
            </a:r>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780928"/>
            <a:ext cx="6223612" cy="3272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51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008" y="404664"/>
            <a:ext cx="4680520" cy="6254155"/>
          </a:xfrm>
        </p:spPr>
        <p:txBody>
          <a:bodyPr>
            <a:normAutofit/>
          </a:bodyPr>
          <a:lstStyle/>
          <a:p>
            <a:pPr marL="0" indent="0">
              <a:buNone/>
            </a:pPr>
            <a:r>
              <a:rPr lang="en-US" dirty="0" smtClean="0"/>
              <a:t>Next September the schools opened again. </a:t>
            </a:r>
          </a:p>
          <a:p>
            <a:pPr marL="0" indent="0">
              <a:buNone/>
            </a:pPr>
            <a:r>
              <a:rPr lang="en-US" dirty="0" smtClean="0"/>
              <a:t>This is where the children, </a:t>
            </a:r>
            <a:r>
              <a:rPr lang="en-US" dirty="0" err="1" smtClean="0"/>
              <a:t>Petros</a:t>
            </a:r>
            <a:r>
              <a:rPr lang="en-US" dirty="0" smtClean="0"/>
              <a:t> and his friends, begun to work for the Resistance. They sabotaged  the conquerors with all means. They were throwing nails to flatten the tires of German lorries, they carried messages and flyers and newspapers. </a:t>
            </a:r>
          </a:p>
          <a:p>
            <a:endParaRPr lang="el-G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35" y="1542940"/>
            <a:ext cx="4402137"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36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3348277" cy="473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44008" y="404664"/>
            <a:ext cx="4104456" cy="4401205"/>
          </a:xfrm>
          <a:prstGeom prst="rect">
            <a:avLst/>
          </a:prstGeom>
        </p:spPr>
        <p:txBody>
          <a:bodyPr wrap="square">
            <a:spAutoFit/>
          </a:bodyPr>
          <a:lstStyle/>
          <a:p>
            <a:pPr lvl="0"/>
            <a:r>
              <a:rPr lang="en-US" sz="4000" dirty="0">
                <a:solidFill>
                  <a:prstClr val="black"/>
                </a:solidFill>
              </a:rPr>
              <a:t>Hunger </a:t>
            </a:r>
            <a:r>
              <a:rPr lang="en-US" sz="4000" dirty="0" smtClean="0">
                <a:solidFill>
                  <a:prstClr val="black"/>
                </a:solidFill>
              </a:rPr>
              <a:t>began </a:t>
            </a:r>
            <a:r>
              <a:rPr lang="en-US" sz="4000" dirty="0">
                <a:solidFill>
                  <a:prstClr val="black"/>
                </a:solidFill>
              </a:rPr>
              <a:t>to reap. People </a:t>
            </a:r>
            <a:r>
              <a:rPr lang="en-US" sz="4000" dirty="0" smtClean="0">
                <a:solidFill>
                  <a:prstClr val="black"/>
                </a:solidFill>
              </a:rPr>
              <a:t>died </a:t>
            </a:r>
            <a:r>
              <a:rPr lang="en-US" sz="4000" dirty="0">
                <a:solidFill>
                  <a:prstClr val="black"/>
                </a:solidFill>
              </a:rPr>
              <a:t>in the </a:t>
            </a:r>
            <a:r>
              <a:rPr lang="en-US" sz="4000" dirty="0" smtClean="0">
                <a:solidFill>
                  <a:prstClr val="black"/>
                </a:solidFill>
              </a:rPr>
              <a:t>streets. </a:t>
            </a:r>
          </a:p>
          <a:p>
            <a:pPr lvl="0"/>
            <a:r>
              <a:rPr lang="en-US" sz="4000" dirty="0" smtClean="0">
                <a:solidFill>
                  <a:prstClr val="black"/>
                </a:solidFill>
              </a:rPr>
              <a:t>Only </a:t>
            </a:r>
            <a:r>
              <a:rPr lang="en-US" sz="4000" dirty="0">
                <a:solidFill>
                  <a:prstClr val="black"/>
                </a:solidFill>
              </a:rPr>
              <a:t>people working with the enemy </a:t>
            </a:r>
            <a:r>
              <a:rPr lang="en-US" sz="4000" dirty="0" smtClean="0">
                <a:solidFill>
                  <a:prstClr val="black"/>
                </a:solidFill>
              </a:rPr>
              <a:t>had </a:t>
            </a:r>
            <a:r>
              <a:rPr lang="en-US" sz="4000" dirty="0">
                <a:solidFill>
                  <a:prstClr val="black"/>
                </a:solidFill>
              </a:rPr>
              <a:t>no hunger. </a:t>
            </a:r>
            <a:endParaRPr lang="en-US" sz="4000" dirty="0">
              <a:solidFill>
                <a:prstClr val="black"/>
              </a:solidFill>
            </a:endParaRPr>
          </a:p>
        </p:txBody>
      </p:sp>
    </p:spTree>
    <p:extLst>
      <p:ext uri="{BB962C8B-B14F-4D97-AF65-F5344CB8AC3E}">
        <p14:creationId xmlns:p14="http://schemas.microsoft.com/office/powerpoint/2010/main" val="16834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6"/>
            <a:ext cx="8157592" cy="4525963"/>
          </a:xfrm>
        </p:spPr>
        <p:txBody>
          <a:bodyPr>
            <a:normAutofit/>
          </a:bodyPr>
          <a:lstStyle/>
          <a:p>
            <a:pPr marL="0" indent="0">
              <a:buNone/>
            </a:pPr>
            <a:r>
              <a:rPr lang="en-US" dirty="0" smtClean="0"/>
              <a:t>All the children (</a:t>
            </a:r>
            <a:r>
              <a:rPr lang="en-US" dirty="0" err="1" smtClean="0"/>
              <a:t>Petros</a:t>
            </a:r>
            <a:r>
              <a:rPr lang="en-US" dirty="0" smtClean="0"/>
              <a:t>, </a:t>
            </a:r>
            <a:r>
              <a:rPr lang="en-US" dirty="0" err="1" smtClean="0"/>
              <a:t>Antigoni</a:t>
            </a:r>
            <a:r>
              <a:rPr lang="en-US" dirty="0" smtClean="0"/>
              <a:t>, Giannis, </a:t>
            </a:r>
            <a:r>
              <a:rPr lang="en-US" dirty="0" err="1" smtClean="0"/>
              <a:t>Achilleas</a:t>
            </a:r>
            <a:r>
              <a:rPr lang="en-US" dirty="0" smtClean="0"/>
              <a:t>, Rita, </a:t>
            </a:r>
            <a:r>
              <a:rPr lang="en-US" dirty="0" err="1" smtClean="0"/>
              <a:t>Drosoula</a:t>
            </a:r>
            <a:r>
              <a:rPr lang="en-US" dirty="0" smtClean="0"/>
              <a:t>) participated in the first demonstration against the Germans.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573016"/>
            <a:ext cx="5452095" cy="311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2348880"/>
            <a:ext cx="2952328" cy="3539430"/>
          </a:xfrm>
          <a:prstGeom prst="rect">
            <a:avLst/>
          </a:prstGeom>
          <a:noFill/>
        </p:spPr>
        <p:txBody>
          <a:bodyPr wrap="square" rtlCol="0">
            <a:spAutoFit/>
          </a:bodyPr>
          <a:lstStyle/>
          <a:p>
            <a:r>
              <a:rPr lang="en-US" sz="3200" dirty="0" smtClean="0"/>
              <a:t>One of his friends </a:t>
            </a:r>
            <a:r>
              <a:rPr lang="en-US" sz="3200" dirty="0" err="1" smtClean="0"/>
              <a:t>Drosoula</a:t>
            </a:r>
            <a:r>
              <a:rPr lang="en-US" sz="3200" dirty="0" smtClean="0"/>
              <a:t>,</a:t>
            </a:r>
          </a:p>
          <a:p>
            <a:r>
              <a:rPr lang="en-US" sz="3200" dirty="0" smtClean="0"/>
              <a:t>got killed in a demonstration. </a:t>
            </a:r>
            <a:r>
              <a:rPr lang="en-US" sz="3200" dirty="0" err="1" smtClean="0"/>
              <a:t>Petros</a:t>
            </a:r>
            <a:r>
              <a:rPr lang="en-US" sz="3200" dirty="0" smtClean="0"/>
              <a:t> was shocked.</a:t>
            </a:r>
            <a:endParaRPr lang="en-US" sz="3200" dirty="0"/>
          </a:p>
        </p:txBody>
      </p:sp>
    </p:spTree>
    <p:extLst>
      <p:ext uri="{BB962C8B-B14F-4D97-AF65-F5344CB8AC3E}">
        <p14:creationId xmlns:p14="http://schemas.microsoft.com/office/powerpoint/2010/main" val="636998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640960" cy="3456384"/>
          </a:xfrm>
        </p:spPr>
        <p:txBody>
          <a:bodyPr>
            <a:normAutofit/>
          </a:bodyPr>
          <a:lstStyle/>
          <a:p>
            <a:r>
              <a:rPr lang="en-US" dirty="0" smtClean="0"/>
              <a:t>It ‘s the last days of the war.  The Germans began to flee from Greece. On the last day, </a:t>
            </a:r>
            <a:r>
              <a:rPr lang="en-US" dirty="0" err="1" smtClean="0"/>
              <a:t>Petros</a:t>
            </a:r>
            <a:r>
              <a:rPr lang="en-US" dirty="0" smtClean="0"/>
              <a:t> lost his best friend Sotiris, who got killed and he was very </a:t>
            </a:r>
            <a:r>
              <a:rPr lang="en-US" dirty="0" err="1" smtClean="0"/>
              <a:t>very</a:t>
            </a:r>
            <a:r>
              <a:rPr lang="en-US" dirty="0" smtClean="0"/>
              <a:t> sad.</a:t>
            </a:r>
            <a:endParaRPr lang="el-GR"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140968"/>
            <a:ext cx="398545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19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4402832" cy="5721499"/>
          </a:xfrm>
        </p:spPr>
        <p:txBody>
          <a:bodyPr>
            <a:normAutofit fontScale="92500" lnSpcReduction="20000"/>
          </a:bodyPr>
          <a:lstStyle/>
          <a:p>
            <a:r>
              <a:rPr lang="en-US" dirty="0" err="1" smtClean="0"/>
              <a:t>Petros</a:t>
            </a:r>
            <a:r>
              <a:rPr lang="en-US" dirty="0" smtClean="0"/>
              <a:t> is one of the lucky ones who will be able to walk in the streets of Athens free. On 12 October 1944 Greece is liberated. Peter remembers his beloved friends who do not enjoy the freedom of Greece. The end of the War finds him playing on the streets, </a:t>
            </a:r>
            <a:br>
              <a:rPr lang="en-US" dirty="0" smtClean="0"/>
            </a:br>
            <a:r>
              <a:rPr lang="en-US" dirty="0" smtClean="0"/>
              <a:t>as a little hero, </a:t>
            </a:r>
            <a:br>
              <a:rPr lang="en-US" dirty="0" smtClean="0"/>
            </a:br>
            <a:r>
              <a:rPr lang="en-US" dirty="0" smtClean="0"/>
              <a:t>thirteen years old !!</a:t>
            </a:r>
          </a:p>
          <a:p>
            <a:endParaRPr lang="el-GR"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908720"/>
            <a:ext cx="33782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62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1900808"/>
          </a:xfrm>
        </p:spPr>
        <p:txBody>
          <a:bodyPr/>
          <a:lstStyle/>
          <a:p>
            <a:pPr algn="ctr"/>
            <a:r>
              <a:rPr lang="en-US" dirty="0" smtClean="0"/>
              <a:t>3</a:t>
            </a:r>
            <a:r>
              <a:rPr lang="en-US" baseline="30000" dirty="0" smtClean="0"/>
              <a:t>rd</a:t>
            </a:r>
            <a:r>
              <a:rPr lang="en-US" dirty="0" smtClean="0"/>
              <a:t> Primary </a:t>
            </a:r>
            <a:r>
              <a:rPr lang="en-US" dirty="0"/>
              <a:t>S</a:t>
            </a:r>
            <a:r>
              <a:rPr lang="en-US" dirty="0" smtClean="0"/>
              <a:t>chool of </a:t>
            </a:r>
            <a:r>
              <a:rPr lang="en-US" dirty="0" err="1" smtClean="0"/>
              <a:t>Serres</a:t>
            </a:r>
            <a:endParaRPr lang="el-GR" dirty="0"/>
          </a:p>
        </p:txBody>
      </p:sp>
    </p:spTree>
    <p:extLst>
      <p:ext uri="{BB962C8B-B14F-4D97-AF65-F5344CB8AC3E}">
        <p14:creationId xmlns:p14="http://schemas.microsoft.com/office/powerpoint/2010/main" val="415864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28575"/>
            <a:ext cx="5276850" cy="679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60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9"/>
            <a:ext cx="8229600" cy="2664295"/>
          </a:xfrm>
        </p:spPr>
        <p:txBody>
          <a:bodyPr/>
          <a:lstStyle/>
          <a:p>
            <a:r>
              <a:rPr lang="en-US" dirty="0" smtClean="0"/>
              <a:t>The story of the book begins on 27 October 1940, one day before the start of the 2nd World War. The main hero is the 9 year-old boy, </a:t>
            </a:r>
            <a:r>
              <a:rPr lang="en-US" dirty="0" err="1" smtClean="0"/>
              <a:t>Petros</a:t>
            </a:r>
            <a:r>
              <a:rPr lang="en-US" dirty="0" smtClean="0"/>
              <a:t>.  He has a 14 year-old sister, called </a:t>
            </a:r>
            <a:r>
              <a:rPr lang="en-US" dirty="0" err="1" smtClean="0"/>
              <a:t>Antigoni</a:t>
            </a:r>
            <a:r>
              <a:rPr lang="en-US" dirty="0" smtClean="0"/>
              <a:t>.</a:t>
            </a:r>
            <a:endParaRPr lang="el-G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29985"/>
            <a:ext cx="5120953" cy="340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21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4248472" cy="5184576"/>
          </a:xfrm>
        </p:spPr>
        <p:txBody>
          <a:bodyPr>
            <a:normAutofit/>
          </a:bodyPr>
          <a:lstStyle/>
          <a:p>
            <a:r>
              <a:rPr lang="en-US" dirty="0" smtClean="0"/>
              <a:t>The next day </a:t>
            </a:r>
            <a:r>
              <a:rPr lang="en-US" dirty="0" err="1" smtClean="0"/>
              <a:t>Petros</a:t>
            </a:r>
            <a:r>
              <a:rPr lang="en-US" dirty="0" smtClean="0"/>
              <a:t> had a nightmare that the war had begun and woke up terrified. But it was not a lie. The sirens of the war had already begun to sound. It was October 28, 1940.</a:t>
            </a:r>
          </a:p>
          <a:p>
            <a:endParaRPr lang="el-G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764704"/>
            <a:ext cx="3382963"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17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369300" cy="3024337"/>
          </a:xfrm>
        </p:spPr>
        <p:txBody>
          <a:bodyPr>
            <a:normAutofit/>
          </a:bodyPr>
          <a:lstStyle/>
          <a:p>
            <a:pPr marL="0" indent="0">
              <a:buNone/>
            </a:pPr>
            <a:r>
              <a:rPr lang="en-US" dirty="0" smtClean="0"/>
              <a:t>Peter saw everything changing around him. Within these new conditions, he will begin a long walk, full of adventures, feelings and experiences that will make him a little hero.</a:t>
            </a:r>
            <a:endParaRPr lang="el-G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793190"/>
            <a:ext cx="5416972" cy="37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73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4824536" cy="6984776"/>
          </a:xfrm>
        </p:spPr>
        <p:txBody>
          <a:bodyPr>
            <a:normAutofit lnSpcReduction="10000"/>
          </a:bodyPr>
          <a:lstStyle/>
          <a:p>
            <a:pPr marL="0" indent="0">
              <a:buNone/>
            </a:pPr>
            <a:r>
              <a:rPr lang="en-US" dirty="0" smtClean="0"/>
              <a:t>In the beginning everything looked like a celebration. Trucks full of soldiers, songs, flags. Peter’s uncle, was sent to war and</a:t>
            </a:r>
          </a:p>
          <a:p>
            <a:pPr marL="0" indent="0">
              <a:buNone/>
            </a:pPr>
            <a:r>
              <a:rPr lang="en-US" dirty="0" err="1" smtClean="0"/>
              <a:t>Petros</a:t>
            </a:r>
            <a:r>
              <a:rPr lang="en-US" dirty="0" smtClean="0"/>
              <a:t> imagined his uncle returning  from war as a winner and a hero! </a:t>
            </a:r>
            <a:br>
              <a:rPr lang="en-US" dirty="0" smtClean="0"/>
            </a:br>
            <a:r>
              <a:rPr lang="en-US" dirty="0" smtClean="0"/>
              <a:t>Peter's mother though, soon started being sad. </a:t>
            </a:r>
            <a:br>
              <a:rPr lang="en-US" dirty="0" smtClean="0"/>
            </a:br>
            <a:r>
              <a:rPr lang="en-US" dirty="0" smtClean="0"/>
              <a:t>She was not happy with </a:t>
            </a:r>
            <a:br>
              <a:rPr lang="en-US" dirty="0" smtClean="0"/>
            </a:br>
            <a:r>
              <a:rPr lang="en-US" dirty="0" smtClean="0"/>
              <a:t>the great victories. She was very anxious about feeding her family. </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904" y="2132856"/>
            <a:ext cx="439045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82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8640"/>
            <a:ext cx="8229600" cy="2764904"/>
          </a:xfrm>
        </p:spPr>
        <p:txBody>
          <a:bodyPr>
            <a:normAutofit/>
          </a:bodyPr>
          <a:lstStyle/>
          <a:p>
            <a:pPr marL="0" indent="0">
              <a:buNone/>
            </a:pPr>
            <a:r>
              <a:rPr lang="en-US" dirty="0" smtClean="0"/>
              <a:t>On April 6, 1941, the Germans declared war against the Greeks. On 27 April the Germans entered Athens. People were locked in the houses, while the German flag waved on the Acropolis. </a:t>
            </a:r>
            <a:endParaRPr lang="el-G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924944"/>
            <a:ext cx="5943342" cy="340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14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229600" cy="5256584"/>
          </a:xfrm>
        </p:spPr>
        <p:txBody>
          <a:bodyPr>
            <a:normAutofit/>
          </a:bodyPr>
          <a:lstStyle/>
          <a:p>
            <a:r>
              <a:rPr lang="en-US" dirty="0" err="1" smtClean="0"/>
              <a:t>Petros</a:t>
            </a:r>
            <a:r>
              <a:rPr lang="en-US" dirty="0" smtClean="0"/>
              <a:t>’ neighbor Lela had a German friend who tortured a dog, by whipping him because the dog did not recognize him as a boss. </a:t>
            </a:r>
          </a:p>
          <a:p>
            <a:endParaRPr lang="en-US" dirty="0"/>
          </a:p>
          <a:p>
            <a:endParaRPr lang="en-US" dirty="0" smtClean="0"/>
          </a:p>
          <a:p>
            <a:endParaRPr lang="en-US" dirty="0"/>
          </a:p>
          <a:p>
            <a:r>
              <a:rPr lang="en-US" dirty="0" smtClean="0"/>
              <a:t>So Peter and his friends Sotiris and John decided to free the dog. Peter was very proud of this heroic act!</a:t>
            </a:r>
          </a:p>
          <a:p>
            <a:endParaRPr lang="el-G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204864"/>
            <a:ext cx="28384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00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97152"/>
            <a:ext cx="8352928" cy="1815882"/>
          </a:xfrm>
          <a:prstGeom prst="rect">
            <a:avLst/>
          </a:prstGeom>
        </p:spPr>
        <p:txBody>
          <a:bodyPr wrap="square">
            <a:spAutoFit/>
          </a:bodyPr>
          <a:lstStyle/>
          <a:p>
            <a:r>
              <a:rPr lang="en-US" sz="2800" dirty="0" smtClean="0"/>
              <a:t>Peter met many friends  who participated in the Resistance. With his friend Sotiris, </a:t>
            </a:r>
            <a:r>
              <a:rPr lang="en-US" sz="2800" dirty="0" err="1" smtClean="0"/>
              <a:t>Petros</a:t>
            </a:r>
            <a:r>
              <a:rPr lang="en-US" sz="2800" dirty="0" smtClean="0"/>
              <a:t> was writing on the walls the words “freedom", "hungry!“ and “Germans go home!”.</a:t>
            </a:r>
            <a:endParaRPr lang="en-US" sz="2800" dirty="0"/>
          </a:p>
        </p:txBody>
      </p:sp>
      <p:pic>
        <p:nvPicPr>
          <p:cNvPr id="921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278" t="10071" r="42122" b="45491"/>
          <a:stretch/>
        </p:blipFill>
        <p:spPr bwMode="auto">
          <a:xfrm>
            <a:off x="1403648" y="404664"/>
            <a:ext cx="6157541" cy="405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269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527</Words>
  <Application>Microsoft Office PowerPoint</Application>
  <PresentationFormat>On-screen Show (4:3)</PresentationFormat>
  <Paragraphs>25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Peter’s long walk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Peter’s long walk</dc:title>
  <dc:creator>User</dc:creator>
  <cp:lastModifiedBy>User</cp:lastModifiedBy>
  <cp:revision>15</cp:revision>
  <dcterms:created xsi:type="dcterms:W3CDTF">2019-06-02T19:20:36Z</dcterms:created>
  <dcterms:modified xsi:type="dcterms:W3CDTF">2019-06-02T21:52:49Z</dcterms:modified>
</cp:coreProperties>
</file>