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646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230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7909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335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2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594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6220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2933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647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595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2388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3CDCA-25F2-4AEF-9A4E-00ADB5221F3F}" type="datetimeFigureOut">
              <a:rPr lang="el-GR" smtClean="0"/>
              <a:t>12/5/2019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8D20-5029-460C-B97B-EE13176E702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738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4464496" cy="1470025"/>
          </a:xfrm>
        </p:spPr>
        <p:txBody>
          <a:bodyPr/>
          <a:lstStyle/>
          <a:p>
            <a:r>
              <a:rPr lang="en-US" dirty="0" smtClean="0"/>
              <a:t>Peter </a:t>
            </a:r>
            <a:r>
              <a:rPr lang="en-US" dirty="0" err="1" smtClean="0"/>
              <a:t>Diamandis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501008"/>
            <a:ext cx="4208512" cy="1752600"/>
          </a:xfrm>
        </p:spPr>
        <p:txBody>
          <a:bodyPr/>
          <a:lstStyle/>
          <a:p>
            <a:r>
              <a:rPr lang="en-US" dirty="0" smtClean="0"/>
              <a:t>A hero of our days</a:t>
            </a:r>
            <a:endParaRPr lang="el-G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527" y="908720"/>
            <a:ext cx="3744416" cy="4992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073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visioner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Peter </a:t>
            </a:r>
            <a:r>
              <a:rPr lang="en-US" b="1" dirty="0" smtClean="0"/>
              <a:t> </a:t>
            </a:r>
            <a:r>
              <a:rPr lang="en-US" b="1" dirty="0" err="1"/>
              <a:t>Diamandis</a:t>
            </a:r>
            <a:r>
              <a:rPr lang="en-US" dirty="0"/>
              <a:t> 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Greek American</a:t>
            </a:r>
            <a:r>
              <a:rPr lang="en-US" dirty="0"/>
              <a:t> 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engineer</a:t>
            </a:r>
            <a:r>
              <a:rPr lang="en-US" dirty="0"/>
              <a:t>, physician</a:t>
            </a:r>
            <a:r>
              <a:rPr lang="en-US" dirty="0" smtClean="0"/>
              <a:t>,</a:t>
            </a:r>
            <a:r>
              <a:rPr lang="en-US" baseline="30000" dirty="0" smtClean="0"/>
              <a:t> </a:t>
            </a:r>
            <a:r>
              <a:rPr lang="en-US" dirty="0"/>
              <a:t> and </a:t>
            </a:r>
            <a:r>
              <a:rPr lang="en-US" dirty="0" smtClean="0"/>
              <a:t>entrepreneur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140968"/>
            <a:ext cx="2520280" cy="3452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011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196" y="11266"/>
            <a:ext cx="8229600" cy="1143000"/>
          </a:xfrm>
        </p:spPr>
        <p:txBody>
          <a:bodyPr/>
          <a:lstStyle/>
          <a:p>
            <a:r>
              <a:rPr lang="en-US" dirty="0" smtClean="0"/>
              <a:t>A leader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96" y="105273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Diamandis</a:t>
            </a:r>
            <a:r>
              <a:rPr lang="en-US" dirty="0" smtClean="0"/>
              <a:t> is best known for being founder and chairman of the </a:t>
            </a:r>
            <a:r>
              <a:rPr lang="en-US" b="1" dirty="0" smtClean="0"/>
              <a:t>X Prize Foundation </a:t>
            </a:r>
            <a:endParaRPr lang="el-GR" b="1" dirty="0" smtClean="0"/>
          </a:p>
          <a:p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5834954" cy="2917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5222198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0" dirty="0" smtClean="0">
                <a:effectLst/>
                <a:latin typeface="Arial"/>
              </a:rPr>
              <a:t>XPRIZE</a:t>
            </a:r>
            <a:r>
              <a:rPr lang="en-US" sz="2400" b="0" i="0" dirty="0" smtClean="0">
                <a:effectLst/>
                <a:latin typeface="Arial"/>
              </a:rPr>
              <a:t> is a nonprofit organization that designs and manages </a:t>
            </a:r>
            <a:r>
              <a:rPr lang="en-US" sz="2400" b="0" i="0" u="none" strike="noStrike" dirty="0" smtClean="0">
                <a:effectLst/>
                <a:latin typeface="Arial"/>
              </a:rPr>
              <a:t>public competitions</a:t>
            </a:r>
            <a:r>
              <a:rPr lang="en-US" sz="2400" b="0" i="0" dirty="0" smtClean="0">
                <a:effectLst/>
                <a:latin typeface="Arial"/>
              </a:rPr>
              <a:t> intended to </a:t>
            </a:r>
            <a:r>
              <a:rPr lang="en-US" sz="2400" b="1" i="0" dirty="0" smtClean="0">
                <a:effectLst/>
                <a:latin typeface="Arial"/>
              </a:rPr>
              <a:t>encourage technological development that could benefit </a:t>
            </a:r>
            <a:r>
              <a:rPr lang="en-US" sz="2400" b="1" i="0" u="none" strike="noStrike" dirty="0" smtClean="0">
                <a:effectLst/>
                <a:latin typeface="Arial"/>
              </a:rPr>
              <a:t>humanity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03903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pioneer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Diamandis</a:t>
            </a:r>
            <a:r>
              <a:rPr lang="en-US" dirty="0" smtClean="0"/>
              <a:t> is a cofounder and executive chairman of Singularity University </a:t>
            </a:r>
            <a:endParaRPr lang="el-G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924944"/>
            <a:ext cx="4587858" cy="35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45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47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Peter </a:t>
            </a:r>
            <a:r>
              <a:rPr lang="en-US" dirty="0" err="1" smtClean="0"/>
              <a:t>Diamandis</a:t>
            </a:r>
            <a:r>
              <a:rPr lang="en-US" dirty="0" smtClean="0"/>
              <a:t> is cofounder or founder of many companies  and </a:t>
            </a:r>
            <a:r>
              <a:rPr lang="en-US" dirty="0" err="1" smtClean="0"/>
              <a:t>organisations</a:t>
            </a:r>
            <a:r>
              <a:rPr lang="en-US" dirty="0" smtClean="0"/>
              <a:t> related all with </a:t>
            </a:r>
            <a:r>
              <a:rPr lang="en-US" b="1" dirty="0" smtClean="0"/>
              <a:t>space exploration</a:t>
            </a:r>
            <a:r>
              <a:rPr lang="en-US" dirty="0" smtClean="0"/>
              <a:t>:</a:t>
            </a:r>
          </a:p>
          <a:p>
            <a:r>
              <a:rPr lang="en-US" dirty="0" smtClean="0"/>
              <a:t>Zero Gravity Corporation </a:t>
            </a:r>
          </a:p>
          <a:p>
            <a:r>
              <a:rPr lang="en-US" dirty="0" smtClean="0"/>
              <a:t>Space Adventures </a:t>
            </a:r>
          </a:p>
          <a:p>
            <a:r>
              <a:rPr lang="en-US" dirty="0" smtClean="0"/>
              <a:t>Rocket Racing League </a:t>
            </a:r>
          </a:p>
          <a:p>
            <a:r>
              <a:rPr lang="en-US" dirty="0" smtClean="0"/>
              <a:t>International Space University </a:t>
            </a:r>
          </a:p>
          <a:p>
            <a:r>
              <a:rPr lang="en-US" dirty="0" smtClean="0"/>
              <a:t>Planetary Resources </a:t>
            </a:r>
          </a:p>
          <a:p>
            <a:r>
              <a:rPr lang="en-US" dirty="0" err="1"/>
              <a:t>Celularity</a:t>
            </a:r>
            <a:r>
              <a:rPr lang="en-US" dirty="0"/>
              <a:t> </a:t>
            </a:r>
          </a:p>
          <a:p>
            <a:r>
              <a:rPr lang="en-US" dirty="0" smtClean="0"/>
              <a:t>Students for the Exploration and Development of Space </a:t>
            </a:r>
          </a:p>
          <a:p>
            <a:r>
              <a:rPr lang="en-US" dirty="0" smtClean="0"/>
              <a:t>Human Longevity, Inc.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636912"/>
            <a:ext cx="3041027" cy="202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A creator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0356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46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Peter Diamandis</vt:lpstr>
      <vt:lpstr>A visioner</vt:lpstr>
      <vt:lpstr>A leader</vt:lpstr>
      <vt:lpstr>A pioneer</vt:lpstr>
      <vt:lpstr>A creator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2019-05-09T20:41:30Z</dcterms:created>
  <dcterms:modified xsi:type="dcterms:W3CDTF">2019-05-12T10:02:41Z</dcterms:modified>
</cp:coreProperties>
</file>