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17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300" cy="1007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300" cy="42393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6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6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2749900" y="1240800"/>
            <a:ext cx="3890100" cy="5231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a:blip r:embed="rId3">
            <a:alphaModFix/>
          </a:blip>
          <a:stretch>
            <a:fillRect/>
          </a:stretch>
        </p:blipFill>
        <p:spPr>
          <a:xfrm>
            <a:off x="25400" y="19050"/>
            <a:ext cx="9093199" cy="6819899"/>
          </a:xfrm>
          <a:prstGeom prst="rect">
            <a:avLst/>
          </a:prstGeom>
          <a:noFill/>
          <a:ln>
            <a:noFill/>
          </a:ln>
        </p:spPr>
      </p:pic>
      <p:sp>
        <p:nvSpPr>
          <p:cNvPr id="2" name="CuadroTexto 1">
            <a:extLst>
              <a:ext uri="{FF2B5EF4-FFF2-40B4-BE49-F238E27FC236}">
                <a16:creationId xmlns:a16="http://schemas.microsoft.com/office/drawing/2014/main" id="{D31713F5-B431-4B86-8DA1-2F7DB686826A}"/>
              </a:ext>
            </a:extLst>
          </p:cNvPr>
          <p:cNvSpPr txBox="1"/>
          <p:nvPr/>
        </p:nvSpPr>
        <p:spPr>
          <a:xfrm>
            <a:off x="2626949" y="1240800"/>
            <a:ext cx="3890100" cy="4832092"/>
          </a:xfrm>
          <a:prstGeom prst="rect">
            <a:avLst/>
          </a:prstGeom>
          <a:noFill/>
        </p:spPr>
        <p:txBody>
          <a:bodyPr wrap="square" rtlCol="0">
            <a:spAutoFit/>
          </a:bodyPr>
          <a:lstStyle/>
          <a:p>
            <a:r>
              <a:rPr lang="ca-ES" dirty="0"/>
              <a:t>  </a:t>
            </a:r>
            <a:r>
              <a:rPr lang="ca-ES" dirty="0">
                <a:latin typeface="Times New Roman" panose="02020603050405020304" pitchFamily="18" charset="0"/>
                <a:cs typeface="Times New Roman" panose="02020603050405020304" pitchFamily="18" charset="0"/>
              </a:rPr>
              <a:t>HI AITANA!</a:t>
            </a:r>
          </a:p>
          <a:p>
            <a:r>
              <a:rPr lang="ca-ES" dirty="0">
                <a:latin typeface="Times New Roman" panose="02020603050405020304" pitchFamily="18" charset="0"/>
                <a:cs typeface="Times New Roman" panose="02020603050405020304" pitchFamily="18" charset="0"/>
              </a:rPr>
              <a:t>I WOULD LIKE TO TELL YOU THAT THREE MONTHS AGO A NEW PERIOD IN YOUR LIFE BEGINS. YOU WILL BE LOCKED UP AT HOME DUE TO A GLOBAL PANDEMIC SO I WOULD LIKE TO TELL YOU THAT YOU SHOULD  ENJOY WITH YOUR FAMILY AND FRIENDS, THAT SOME HARD MONTHS OF PERSONAL CHANGE AWAIT YOU AND YOU WILL GET IT!</a:t>
            </a:r>
          </a:p>
          <a:p>
            <a:r>
              <a:rPr lang="ca-ES" dirty="0">
                <a:latin typeface="Times New Roman" panose="02020603050405020304" pitchFamily="18" charset="0"/>
                <a:cs typeface="Times New Roman" panose="02020603050405020304" pitchFamily="18" charset="0"/>
              </a:rPr>
              <a:t>YOU HAVE A LOT TO LEARN FROM YOURSELF AND YOU ARE GOING TO MEET AN AITANA THAT YOU DIDN’T KNOW BEFORE, BUT OPEN YOUR MIND AND ENJOY. YOU WILL ALSO GIVE CLASSES ONLINE THAT WILL BE A MESS BUT DON’T WORRY!</a:t>
            </a:r>
          </a:p>
          <a:p>
            <a:r>
              <a:rPr lang="ca-ES" dirty="0">
                <a:latin typeface="Times New Roman" panose="02020603050405020304" pitchFamily="18" charset="0"/>
                <a:cs typeface="Times New Roman" panose="02020603050405020304" pitchFamily="18" charset="0"/>
              </a:rPr>
              <a:t>AND TOMORROW WILL BE THE FIRST TIME YOU GO OUT AFTER 66 DAYS AT HOME AND THE FIRST THING YOU WILL DO IS MEET YOUR BEST FRIEND NATALIA.</a:t>
            </a:r>
          </a:p>
          <a:p>
            <a:r>
              <a:rPr lang="ca-ES" dirty="0">
                <a:latin typeface="Times New Roman" panose="02020603050405020304" pitchFamily="18" charset="0"/>
                <a:cs typeface="Times New Roman" panose="02020603050405020304" pitchFamily="18" charset="0"/>
              </a:rPr>
              <a:t>GOOD LUCK!</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142</Words>
  <Application>Microsoft Office PowerPoint</Application>
  <PresentationFormat>Presentación en pantalla (4:3)</PresentationFormat>
  <Paragraphs>5</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Times New Roman</vt:lpstr>
      <vt:lpstr>Simple Light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Aitana Valcayo</cp:lastModifiedBy>
  <cp:revision>3</cp:revision>
  <dcterms:modified xsi:type="dcterms:W3CDTF">2020-05-17T18:49:42Z</dcterms:modified>
</cp:coreProperties>
</file>