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92501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711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3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3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49900" y="1240800"/>
            <a:ext cx="3890100" cy="52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8101"/>
            <a:ext cx="9093199" cy="68198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2749900" y="1575412"/>
            <a:ext cx="36178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/>
              <a:t>Hello </a:t>
            </a:r>
            <a:r>
              <a:rPr lang="en-US" sz="1800" b="1"/>
              <a:t>dear </a:t>
            </a:r>
            <a:r>
              <a:rPr lang="en-US" sz="1800" b="1" smtClean="0"/>
              <a:t>diary, </a:t>
            </a:r>
            <a:r>
              <a:rPr lang="en-US" sz="1800" b="1" dirty="0"/>
              <a:t>today is January 15 but I speak to you from March 30.</a:t>
            </a:r>
          </a:p>
          <a:p>
            <a:r>
              <a:rPr lang="en-US" sz="1800" b="1" dirty="0"/>
              <a:t>I want you to know that there are going to be difficult times and although today you see it as a joke, a pandemic is approaching. It is best not to leave the house because the virus is not very dangerous but it spreads very quickly.</a:t>
            </a:r>
          </a:p>
          <a:p>
            <a:r>
              <a:rPr lang="en-US" sz="1800" b="1" dirty="0"/>
              <a:t>It is also important not to buy everything in excess because then there will be people who will not be able to buy things as normal.</a:t>
            </a:r>
            <a:endParaRPr lang="es-ES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modified xsi:type="dcterms:W3CDTF">2020-05-18T08:51:29Z</dcterms:modified>
</cp:coreProperties>
</file>