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3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3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49900" y="1240800"/>
            <a:ext cx="3890100" cy="52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00" y="19050"/>
            <a:ext cx="9093199" cy="6819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