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31F9E8-575F-4E81-8FBB-D32EE337167C}" type="datetimeFigureOut">
              <a:rPr lang="el-GR" smtClean="0"/>
              <a:t>14/10/2017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4D45BBF-B26D-4F55-A50B-65DE38C24C1D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math_sNakes@3e_pul_ladders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</a:t>
            </a:r>
            <a:endParaRPr lang="el-GR" dirty="0"/>
          </a:p>
        </p:txBody>
      </p:sp>
      <p:pic>
        <p:nvPicPr>
          <p:cNvPr id="6" name="Content Placeholder 5" descr="20171014_122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4362"/>
            <a:ext cx="7772400" cy="43719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09600"/>
            <a:ext cx="6858000" cy="1082749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 smtClean="0"/>
              <a:t>player puts their counter on the space that says </a:t>
            </a:r>
            <a:r>
              <a:rPr lang="en-US" dirty="0" smtClean="0"/>
              <a:t>'START'.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9" name="Picture Placeholder 8" descr="20171014_1224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" r="223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it in turns to roll the two dices (</a:t>
            </a:r>
            <a:r>
              <a:rPr lang="en-US" dirty="0" err="1" smtClean="0"/>
              <a:t>number_dice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symbol_dice</a:t>
            </a:r>
            <a:r>
              <a:rPr lang="en-US" dirty="0" smtClean="0"/>
              <a:t>). </a:t>
            </a:r>
            <a:endParaRPr lang="el-GR" dirty="0"/>
          </a:p>
        </p:txBody>
      </p:sp>
      <p:pic>
        <p:nvPicPr>
          <p:cNvPr id="9" name="Picture Placeholder 8" descr="20171014_1224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" r="223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Move your counter </a:t>
            </a:r>
            <a:r>
              <a:rPr lang="en-US" dirty="0" smtClean="0">
                <a:solidFill>
                  <a:srgbClr val="FF0000"/>
                </a:solidFill>
              </a:rPr>
              <a:t>forward</a:t>
            </a:r>
            <a:r>
              <a:rPr lang="en-US" dirty="0" smtClean="0"/>
              <a:t> the number of spaces shown on the </a:t>
            </a:r>
            <a:r>
              <a:rPr lang="en-US" dirty="0" err="1" smtClean="0">
                <a:solidFill>
                  <a:srgbClr val="FF0000"/>
                </a:solidFill>
              </a:rPr>
              <a:t>number_dice</a:t>
            </a:r>
            <a:r>
              <a:rPr lang="en-US" dirty="0" smtClean="0"/>
              <a:t>.</a:t>
            </a:r>
            <a:endParaRPr lang="el-GR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200400" y="1447800"/>
            <a:ext cx="27432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</a:t>
            </a:r>
            <a:r>
              <a:rPr lang="en-US" dirty="0" smtClean="0">
                <a:solidFill>
                  <a:srgbClr val="FF0000"/>
                </a:solidFill>
              </a:rPr>
              <a:t>add (+)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multiply (x) </a:t>
            </a:r>
            <a:r>
              <a:rPr lang="en-US" dirty="0" smtClean="0"/>
              <a:t>using </a:t>
            </a:r>
            <a:r>
              <a:rPr lang="en-US" dirty="0" smtClean="0"/>
              <a:t>the number you have landed and the number on the number-dice.</a:t>
            </a:r>
            <a:endParaRPr lang="el-GR" dirty="0"/>
          </a:p>
        </p:txBody>
      </p:sp>
      <p:pic>
        <p:nvPicPr>
          <p:cNvPr id="5" name="Picture Placeholder 4" descr="20171014_1238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" r="223"/>
          <a:stretch>
            <a:fillRect/>
          </a:stretch>
        </p:blipFill>
        <p:spPr>
          <a:xfrm rot="5400000">
            <a:off x="1898781" y="2965583"/>
            <a:ext cx="4876801" cy="27556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If your calculation is correct, stay there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If </a:t>
            </a:r>
            <a:r>
              <a:rPr lang="en-US" dirty="0" smtClean="0"/>
              <a:t>your calculation is wrong, go back to </a:t>
            </a:r>
            <a:r>
              <a:rPr lang="en-US" dirty="0" smtClean="0"/>
              <a:t>the space you were before. Sorry!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your counter lands at the bottom of a ladder, the player before you asks a question. </a:t>
            </a:r>
            <a:endParaRPr lang="el-GR" dirty="0"/>
          </a:p>
        </p:txBody>
      </p:sp>
      <p:pic>
        <p:nvPicPr>
          <p:cNvPr id="5" name="Picture Placeholder 4" descr="20171014_1222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" r="223"/>
          <a:stretch>
            <a:fillRect/>
          </a:stretch>
        </p:blipFill>
        <p:spPr>
          <a:xfrm rot="16200000">
            <a:off x="-3284" y="2964768"/>
            <a:ext cx="4873051" cy="27535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answer it correctly, you can move up to the top of the ladder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answer it wrongly, you stay where you are.</a:t>
            </a:r>
            <a:endParaRPr lang="el-GR" dirty="0"/>
          </a:p>
        </p:txBody>
      </p:sp>
      <p:pic>
        <p:nvPicPr>
          <p:cNvPr id="8" name="Picture 7" descr="20171014_12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95600"/>
            <a:ext cx="4800600" cy="2700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your counter lands on the head of a snake, the player before you asks a question.</a:t>
            </a:r>
            <a:endParaRPr lang="el-GR" dirty="0"/>
          </a:p>
        </p:txBody>
      </p:sp>
      <p:pic>
        <p:nvPicPr>
          <p:cNvPr id="6" name="Picture Placeholder 5" descr="20171014_1223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" r="223"/>
          <a:stretch>
            <a:fillRect/>
          </a:stretch>
        </p:blipFill>
        <p:spPr>
          <a:xfrm rot="5400000">
            <a:off x="53486" y="2994515"/>
            <a:ext cx="4659451" cy="26328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If you answer it wrongly, you must slide down to the bottom of the snake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answer it correctly, you stay where you are. The snake cannot bite you!</a:t>
            </a:r>
            <a:endParaRPr lang="el-GR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first player to get to the space that says 'finish' is the winner.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20171014_12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95600"/>
            <a:ext cx="4800600" cy="2700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6858000" cy="990600"/>
          </a:xfrm>
        </p:spPr>
        <p:txBody>
          <a:bodyPr/>
          <a:lstStyle/>
          <a:p>
            <a:pPr lvl="0"/>
            <a:r>
              <a:rPr lang="en-US" dirty="0" smtClean="0"/>
              <a:t>The first player to get to the space that says </a:t>
            </a:r>
            <a:r>
              <a:rPr lang="en-US" dirty="0" smtClean="0"/>
              <a:t>'FINISH' </a:t>
            </a:r>
            <a:r>
              <a:rPr lang="en-US" dirty="0" smtClean="0"/>
              <a:t>is the winner.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Picture Placeholder 4" descr="20171014_1222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" r="223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fun!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powered by</a:t>
            </a:r>
            <a:r>
              <a:rPr lang="en-US" dirty="0" smtClean="0"/>
              <a:t> </a:t>
            </a:r>
            <a:endParaRPr lang="en-US" dirty="0" smtClean="0"/>
          </a:p>
          <a:p>
            <a:pPr algn="r"/>
            <a:r>
              <a:rPr lang="en-US" dirty="0" smtClean="0"/>
              <a:t>the </a:t>
            </a:r>
            <a:r>
              <a:rPr lang="en-US" dirty="0" smtClean="0"/>
              <a:t>Hellenic </a:t>
            </a:r>
            <a:r>
              <a:rPr lang="en-US" dirty="0" smtClean="0"/>
              <a:t>team (Sophia, Jim, George, Andrew)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</TotalTime>
  <Words>228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math_sNakes@3e_pul_ladders</vt:lpstr>
      <vt:lpstr>The rules</vt:lpstr>
      <vt:lpstr>   Each player puts their counter on the space that says 'START'. </vt:lpstr>
      <vt:lpstr>Take it in turns to roll the two dices (number_dice and symbol_dice). </vt:lpstr>
      <vt:lpstr>Calculate add (+) or multiply (x) using the number you have landed and the number on the number-dice.</vt:lpstr>
      <vt:lpstr>If your counter lands at the bottom of a ladder, the player before you asks a question. </vt:lpstr>
      <vt:lpstr>If your counter lands on the head of a snake, the player before you asks a question.</vt:lpstr>
      <vt:lpstr>The first player to get to the space that says 'FINISH' is the winner. </vt:lpstr>
      <vt:lpstr>Have fun!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math_sNakes@3e_pul_ladders</dc:title>
  <dc:creator>Matina Kourtina</dc:creator>
  <cp:lastModifiedBy>Matina Kourtina</cp:lastModifiedBy>
  <cp:revision>5</cp:revision>
  <dcterms:created xsi:type="dcterms:W3CDTF">2017-10-14T09:05:59Z</dcterms:created>
  <dcterms:modified xsi:type="dcterms:W3CDTF">2017-10-14T09:51:27Z</dcterms:modified>
</cp:coreProperties>
</file>