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19.png" ContentType="image/png"/>
  <Override PartName="/ppt/media/image20.png" ContentType="image/png"/>
  <Override PartName="/ppt/media/image18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14.jpeg" ContentType="image/jpe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17.png" ContentType="image/png"/>
  <Override PartName="/ppt/media/image3.png" ContentType="image/png"/>
  <Override PartName="/ppt/media/image16.png" ContentType="image/png"/>
  <Override PartName="/ppt/media/image2.png" ContentType="image/png"/>
  <Override PartName="/ppt/media/image15.png" ContentType="image/png"/>
  <Override PartName="/ppt/media/image1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7716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712800" y="4782240"/>
            <a:ext cx="7716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67040" y="301212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67040" y="478224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712800" y="478224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2447640" y="3012120"/>
            <a:ext cx="4246560" cy="338832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2447640" y="3012120"/>
            <a:ext cx="4246560" cy="3388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600" cy="3388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67040" y="3012120"/>
            <a:ext cx="3765600" cy="3388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712800" y="1371600"/>
            <a:ext cx="7716600" cy="6711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712800" y="478224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67040" y="3012120"/>
            <a:ext cx="3765600" cy="3388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600" cy="3388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67040" y="301212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67040" y="478224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67040" y="301212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712800" y="4782240"/>
            <a:ext cx="7716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7716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712800" y="4782240"/>
            <a:ext cx="7716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67040" y="301212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67040" y="478224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712800" y="478224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2447640" y="3012120"/>
            <a:ext cx="4246560" cy="338832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3"/>
          <a:stretch/>
        </p:blipFill>
        <p:spPr>
          <a:xfrm>
            <a:off x="2447640" y="3012120"/>
            <a:ext cx="4246560" cy="3388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600" cy="3388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67040" y="3012120"/>
            <a:ext cx="3765600" cy="3388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12800" y="1371600"/>
            <a:ext cx="7716600" cy="6711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12800" y="478224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67040" y="3012120"/>
            <a:ext cx="3765600" cy="3388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600" cy="33883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67040" y="301212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67040" y="478224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7040" y="3012120"/>
            <a:ext cx="3765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712800" y="4782240"/>
            <a:ext cx="7716600" cy="161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 rot="4368600">
            <a:off x="2839680" y="-41400"/>
            <a:ext cx="581400" cy="7898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334440" y="12600"/>
            <a:ext cx="1189080" cy="101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/>
          <p:cNvSpPr/>
          <p:nvPr/>
        </p:nvSpPr>
        <p:spPr>
          <a:xfrm rot="6387600">
            <a:off x="5839920" y="-548280"/>
            <a:ext cx="1105920" cy="1194480"/>
          </a:xfrm>
          <a:prstGeom prst="arc">
            <a:avLst>
              <a:gd name="adj1" fmla="val 15179737"/>
              <a:gd name="adj2" fmla="val 44480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4"/>
          <p:cNvSpPr/>
          <p:nvPr/>
        </p:nvSpPr>
        <p:spPr>
          <a:xfrm>
            <a:off x="5472720" y="62280"/>
            <a:ext cx="609120" cy="491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5"/>
          <p:cNvSpPr/>
          <p:nvPr/>
        </p:nvSpPr>
        <p:spPr>
          <a:xfrm>
            <a:off x="-7560" y="-607320"/>
            <a:ext cx="1384920" cy="1205280"/>
          </a:xfrm>
          <a:prstGeom prst="pie">
            <a:avLst>
              <a:gd name="adj1" fmla="val 0"/>
              <a:gd name="adj2" fmla="val 10800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6"/>
          <p:cNvSpPr/>
          <p:nvPr/>
        </p:nvSpPr>
        <p:spPr>
          <a:xfrm>
            <a:off x="1905120" y="-402120"/>
            <a:ext cx="1599840" cy="799920"/>
          </a:xfrm>
          <a:prstGeom prst="pie">
            <a:avLst>
              <a:gd name="adj1" fmla="val 0"/>
              <a:gd name="adj2" fmla="val 10800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7"/>
          <p:cNvSpPr/>
          <p:nvPr/>
        </p:nvSpPr>
        <p:spPr>
          <a:xfrm>
            <a:off x="2631240" y="762120"/>
            <a:ext cx="416520" cy="416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8"/>
          <p:cNvSpPr/>
          <p:nvPr/>
        </p:nvSpPr>
        <p:spPr>
          <a:xfrm rot="2510400">
            <a:off x="170640" y="163440"/>
            <a:ext cx="778320" cy="982080"/>
          </a:xfrm>
          <a:prstGeom prst="ellips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9"/>
          <p:cNvSpPr/>
          <p:nvPr/>
        </p:nvSpPr>
        <p:spPr>
          <a:xfrm rot="16200000">
            <a:off x="-262800" y="842760"/>
            <a:ext cx="533160" cy="533160"/>
          </a:xfrm>
          <a:prstGeom prst="pie">
            <a:avLst>
              <a:gd name="adj1" fmla="val 0"/>
              <a:gd name="adj2" fmla="val 107770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10"/>
          <p:cNvSpPr/>
          <p:nvPr/>
        </p:nvSpPr>
        <p:spPr>
          <a:xfrm>
            <a:off x="1558800" y="491400"/>
            <a:ext cx="228240" cy="194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1"/>
          <p:cNvSpPr/>
          <p:nvPr/>
        </p:nvSpPr>
        <p:spPr>
          <a:xfrm>
            <a:off x="990720" y="-604080"/>
            <a:ext cx="1384920" cy="1205280"/>
          </a:xfrm>
          <a:prstGeom prst="pie">
            <a:avLst>
              <a:gd name="adj1" fmla="val 0"/>
              <a:gd name="adj2" fmla="val 10800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2"/>
          <p:cNvSpPr/>
          <p:nvPr/>
        </p:nvSpPr>
        <p:spPr>
          <a:xfrm>
            <a:off x="5181480" y="-343080"/>
            <a:ext cx="1599840" cy="685440"/>
          </a:xfrm>
          <a:prstGeom prst="pie">
            <a:avLst>
              <a:gd name="adj1" fmla="val 0"/>
              <a:gd name="adj2" fmla="val 10800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3"/>
          <p:cNvSpPr/>
          <p:nvPr/>
        </p:nvSpPr>
        <p:spPr>
          <a:xfrm>
            <a:off x="5728680" y="62280"/>
            <a:ext cx="685440" cy="5331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14"/>
          <p:cNvSpPr/>
          <p:nvPr/>
        </p:nvSpPr>
        <p:spPr>
          <a:xfrm>
            <a:off x="6136200" y="-257760"/>
            <a:ext cx="837720" cy="527040"/>
          </a:xfrm>
          <a:prstGeom prst="pie">
            <a:avLst>
              <a:gd name="adj1" fmla="val 0"/>
              <a:gd name="adj2" fmla="val 10800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15"/>
          <p:cNvSpPr/>
          <p:nvPr/>
        </p:nvSpPr>
        <p:spPr>
          <a:xfrm rot="4368600">
            <a:off x="3664440" y="-146160"/>
            <a:ext cx="581400" cy="9090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16"/>
          <p:cNvSpPr/>
          <p:nvPr/>
        </p:nvSpPr>
        <p:spPr>
          <a:xfrm>
            <a:off x="4384800" y="-146880"/>
            <a:ext cx="299880" cy="299880"/>
          </a:xfrm>
          <a:prstGeom prst="pie">
            <a:avLst>
              <a:gd name="adj1" fmla="val 0"/>
              <a:gd name="adj2" fmla="val 10777084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17"/>
          <p:cNvSpPr/>
          <p:nvPr/>
        </p:nvSpPr>
        <p:spPr>
          <a:xfrm>
            <a:off x="4756680" y="-119160"/>
            <a:ext cx="182520" cy="228240"/>
          </a:xfrm>
          <a:prstGeom prst="pie">
            <a:avLst>
              <a:gd name="adj1" fmla="val 0"/>
              <a:gd name="adj2" fmla="val 107770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18"/>
          <p:cNvSpPr/>
          <p:nvPr/>
        </p:nvSpPr>
        <p:spPr>
          <a:xfrm>
            <a:off x="5029200" y="-114480"/>
            <a:ext cx="228240" cy="228240"/>
          </a:xfrm>
          <a:prstGeom prst="pie">
            <a:avLst>
              <a:gd name="adj1" fmla="val 0"/>
              <a:gd name="adj2" fmla="val 107770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CustomShape 19"/>
          <p:cNvSpPr/>
          <p:nvPr/>
        </p:nvSpPr>
        <p:spPr>
          <a:xfrm>
            <a:off x="2403720" y="0"/>
            <a:ext cx="664560" cy="6645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20"/>
          <p:cNvSpPr/>
          <p:nvPr/>
        </p:nvSpPr>
        <p:spPr>
          <a:xfrm>
            <a:off x="3012120" y="-299160"/>
            <a:ext cx="837720" cy="609120"/>
          </a:xfrm>
          <a:prstGeom prst="pie">
            <a:avLst>
              <a:gd name="adj1" fmla="val 0"/>
              <a:gd name="adj2" fmla="val 10800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CustomShape 21"/>
          <p:cNvSpPr/>
          <p:nvPr/>
        </p:nvSpPr>
        <p:spPr>
          <a:xfrm rot="16200000">
            <a:off x="-430920" y="-79200"/>
            <a:ext cx="851760" cy="1135800"/>
          </a:xfrm>
          <a:prstGeom prst="pie">
            <a:avLst>
              <a:gd name="adj1" fmla="val 0"/>
              <a:gd name="adj2" fmla="val 10800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2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w="255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" name="Picture 7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4" name="CustomShape 23"/>
          <p:cNvSpPr/>
          <p:nvPr/>
        </p:nvSpPr>
        <p:spPr>
          <a:xfrm rot="15669000">
            <a:off x="3703320" y="-842040"/>
            <a:ext cx="2063880" cy="9263880"/>
          </a:xfrm>
          <a:custGeom>
            <a:avLst/>
            <a:gdLst/>
            <a:ahLst/>
            <a:rect l="0" t="0" r="r" b="b"/>
            <a:pathLst>
              <a:path w="2209696" h="9154403">
                <a:moveTo>
                  <a:pt x="67397" y="8829966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560">
            <a:solidFill>
              <a:schemeClr val="accent2">
                <a:alpha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CustomShape 24"/>
          <p:cNvSpPr/>
          <p:nvPr/>
        </p:nvSpPr>
        <p:spPr>
          <a:xfrm rot="15660000">
            <a:off x="5179320" y="1579320"/>
            <a:ext cx="1040400" cy="7134480"/>
          </a:xfrm>
          <a:custGeom>
            <a:avLst/>
            <a:gdLst/>
            <a:ahLst/>
            <a:rect l="0" t="0" r="r" b="b"/>
            <a:pathLst>
              <a:path w="1040885" h="7134814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" name="CustomShape 25"/>
          <p:cNvSpPr/>
          <p:nvPr/>
        </p:nvSpPr>
        <p:spPr>
          <a:xfrm rot="15660000">
            <a:off x="6127920" y="-68400"/>
            <a:ext cx="932040" cy="5296320"/>
          </a:xfrm>
          <a:custGeom>
            <a:avLst/>
            <a:gdLst/>
            <a:ahLst/>
            <a:rect l="0" t="0" r="r" b="b"/>
            <a:pathLst>
              <a:path w="962834" h="6320187">
                <a:moveTo>
                  <a:pt x="0" y="6172200"/>
                </a:moveTo>
                <a:lnTo>
                  <a:pt x="0" y="6172200"/>
                </a:lnTo>
                <a:lnTo>
                  <a:pt x="5534" y="6164375"/>
                </a:lnTo>
                <a:cubicBezTo>
                  <a:pt x="3689" y="4261983"/>
                  <a:pt x="1845" y="2359592"/>
                  <a:pt x="0" y="457200"/>
                </a:cubicBez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CustomShape 26"/>
          <p:cNvSpPr/>
          <p:nvPr/>
        </p:nvSpPr>
        <p:spPr>
          <a:xfrm rot="15660000">
            <a:off x="5623920" y="-610920"/>
            <a:ext cx="962640" cy="6319800"/>
          </a:xfrm>
          <a:custGeom>
            <a:avLst/>
            <a:gdLst/>
            <a:ahLst/>
            <a:rect l="0" t="0" r="r" b="b"/>
            <a:pathLst>
              <a:path w="962834" h="6320187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560">
            <a:solidFill>
              <a:schemeClr val="accent2">
                <a:alpha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" name="CustomShape 27"/>
          <p:cNvSpPr/>
          <p:nvPr/>
        </p:nvSpPr>
        <p:spPr>
          <a:xfrm rot="15660000">
            <a:off x="6395040" y="-277920"/>
            <a:ext cx="551880" cy="5104440"/>
          </a:xfrm>
          <a:custGeom>
            <a:avLst/>
            <a:gdLst/>
            <a:ahLst/>
            <a:rect l="0" t="0" r="r" b="b"/>
            <a:pathLst>
              <a:path w="552100" h="5109913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24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CustomShape 28"/>
          <p:cNvSpPr/>
          <p:nvPr/>
        </p:nvSpPr>
        <p:spPr>
          <a:xfrm rot="15660000">
            <a:off x="7468560" y="1179000"/>
            <a:ext cx="536040" cy="2935800"/>
          </a:xfrm>
          <a:custGeom>
            <a:avLst/>
            <a:gdLst/>
            <a:ahLst/>
            <a:rect l="0" t="0" r="r" b="b"/>
            <a:pathLst>
              <a:path w="536286" h="2938930">
                <a:moveTo>
                  <a:pt x="6777" y="2849391"/>
                </a:moveTo>
                <a:cubicBezTo>
                  <a:pt x="6668" y="1978928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17682" y="905440"/>
                  <a:pt x="536285" y="2938929"/>
                </a:cubicBezTo>
              </a:path>
            </a:pathLst>
          </a:custGeom>
          <a:solidFill>
            <a:schemeClr val="accent1"/>
          </a:solidFill>
          <a:ln w="5724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CustomShape 29"/>
          <p:cNvSpPr/>
          <p:nvPr/>
        </p:nvSpPr>
        <p:spPr>
          <a:xfrm rot="15660000">
            <a:off x="5750640" y="-641160"/>
            <a:ext cx="985320" cy="6047640"/>
          </a:xfrm>
          <a:custGeom>
            <a:avLst/>
            <a:gdLst/>
            <a:ahLst/>
            <a:rect l="0" t="0" r="r" b="b"/>
            <a:pathLst>
              <a:path w="981538" h="6338830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" name="CustomShape 30"/>
          <p:cNvSpPr/>
          <p:nvPr/>
        </p:nvSpPr>
        <p:spPr>
          <a:xfrm>
            <a:off x="2382840" y="1122120"/>
            <a:ext cx="609120" cy="6091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" name="CustomShape 31"/>
          <p:cNvSpPr/>
          <p:nvPr/>
        </p:nvSpPr>
        <p:spPr>
          <a:xfrm>
            <a:off x="2856960" y="76320"/>
            <a:ext cx="1023480" cy="837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" name="CustomShape 32"/>
          <p:cNvSpPr/>
          <p:nvPr/>
        </p:nvSpPr>
        <p:spPr>
          <a:xfrm>
            <a:off x="1947960" y="46440"/>
            <a:ext cx="1023480" cy="867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" name="CustomShape 33"/>
          <p:cNvSpPr/>
          <p:nvPr/>
        </p:nvSpPr>
        <p:spPr>
          <a:xfrm>
            <a:off x="1219320" y="-765000"/>
            <a:ext cx="3504960" cy="1520640"/>
          </a:xfrm>
          <a:prstGeom prst="pie">
            <a:avLst>
              <a:gd name="adj1" fmla="val 22874"/>
              <a:gd name="adj2" fmla="val 1080188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" name="CustomShape 34"/>
          <p:cNvSpPr/>
          <p:nvPr/>
        </p:nvSpPr>
        <p:spPr>
          <a:xfrm>
            <a:off x="2345040" y="141120"/>
            <a:ext cx="1023480" cy="9525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" name="CustomShape 35"/>
          <p:cNvSpPr/>
          <p:nvPr/>
        </p:nvSpPr>
        <p:spPr>
          <a:xfrm rot="12470400">
            <a:off x="1178640" y="-177840"/>
            <a:ext cx="1132920" cy="831240"/>
          </a:xfrm>
          <a:prstGeom prst="arc">
            <a:avLst>
              <a:gd name="adj1" fmla="val 11101214"/>
              <a:gd name="adj2" fmla="val 2123019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" name="CustomShape 36"/>
          <p:cNvSpPr/>
          <p:nvPr/>
        </p:nvSpPr>
        <p:spPr>
          <a:xfrm rot="60000">
            <a:off x="787680" y="-198000"/>
            <a:ext cx="380520" cy="380520"/>
          </a:xfrm>
          <a:prstGeom prst="pie">
            <a:avLst>
              <a:gd name="adj1" fmla="val 21598475"/>
              <a:gd name="adj2" fmla="val 106342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37"/>
          <p:cNvSpPr/>
          <p:nvPr/>
        </p:nvSpPr>
        <p:spPr>
          <a:xfrm rot="6387600">
            <a:off x="4862160" y="-839520"/>
            <a:ext cx="1452600" cy="1671120"/>
          </a:xfrm>
          <a:prstGeom prst="arc">
            <a:avLst>
              <a:gd name="adj1" fmla="val 15214126"/>
              <a:gd name="adj2" fmla="val 44149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" name="CustomShape 38"/>
          <p:cNvSpPr/>
          <p:nvPr/>
        </p:nvSpPr>
        <p:spPr>
          <a:xfrm>
            <a:off x="5362560" y="461160"/>
            <a:ext cx="756000" cy="643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39"/>
          <p:cNvSpPr/>
          <p:nvPr/>
        </p:nvSpPr>
        <p:spPr>
          <a:xfrm>
            <a:off x="4800600" y="152280"/>
            <a:ext cx="756000" cy="643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40"/>
          <p:cNvSpPr/>
          <p:nvPr/>
        </p:nvSpPr>
        <p:spPr>
          <a:xfrm rot="6387600">
            <a:off x="3396600" y="-1040760"/>
            <a:ext cx="1905480" cy="2046960"/>
          </a:xfrm>
          <a:prstGeom prst="arc">
            <a:avLst>
              <a:gd name="adj1" fmla="val 15243146"/>
              <a:gd name="adj2" fmla="val 436902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41"/>
          <p:cNvSpPr/>
          <p:nvPr/>
        </p:nvSpPr>
        <p:spPr>
          <a:xfrm>
            <a:off x="6114960" y="590400"/>
            <a:ext cx="151920" cy="15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42"/>
          <p:cNvSpPr/>
          <p:nvPr/>
        </p:nvSpPr>
        <p:spPr>
          <a:xfrm>
            <a:off x="6191280" y="485640"/>
            <a:ext cx="104400" cy="10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4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w="255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44"/>
          <p:cNvSpPr>
            <a:spLocks noGrp="1"/>
          </p:cNvSpPr>
          <p:nvPr>
            <p:ph type="title"/>
          </p:nvPr>
        </p:nvSpPr>
        <p:spPr>
          <a:xfrm rot="21042600">
            <a:off x="1022400" y="2961720"/>
            <a:ext cx="7551360" cy="16120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4600" strike="noStrike">
                <a:solidFill>
                  <a:srgbClr val="ffffff"/>
                </a:solidFill>
                <a:latin typeface="Arial Rounded MT Bold"/>
              </a:rPr>
              <a:t>Clic para editar título</a:t>
            </a:r>
            <a:endParaRPr/>
          </a:p>
        </p:txBody>
      </p:sp>
      <p:sp>
        <p:nvSpPr>
          <p:cNvPr id="46" name="PlaceHolder 45"/>
          <p:cNvSpPr>
            <a:spLocks noGrp="1"/>
          </p:cNvSpPr>
          <p:nvPr>
            <p:ph type="subTitle"/>
          </p:nvPr>
        </p:nvSpPr>
        <p:spPr>
          <a:xfrm rot="21060000">
            <a:off x="2550240" y="4704480"/>
            <a:ext cx="6400440" cy="9140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Haga clic para modificar el estilo de subtítulo del patrón</a:t>
            </a:r>
            <a:endParaRPr/>
          </a:p>
        </p:txBody>
      </p:sp>
      <p:sp>
        <p:nvSpPr>
          <p:cNvPr id="47" name="PlaceHolder 4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 Rounded MT Bold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Arial Rounded MT Bold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 Rounded MT Bold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 Rounded MT Bold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 Rounded MT Bold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 Rounded MT Bold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 Rounded MT Bold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 rot="4368600">
            <a:off x="2839680" y="-41400"/>
            <a:ext cx="581400" cy="7898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334440" y="12600"/>
            <a:ext cx="1189080" cy="101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3"/>
          <p:cNvSpPr/>
          <p:nvPr/>
        </p:nvSpPr>
        <p:spPr>
          <a:xfrm rot="6387600">
            <a:off x="5839920" y="-548280"/>
            <a:ext cx="1105920" cy="1194480"/>
          </a:xfrm>
          <a:prstGeom prst="arc">
            <a:avLst>
              <a:gd name="adj1" fmla="val 15179737"/>
              <a:gd name="adj2" fmla="val 44480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4"/>
          <p:cNvSpPr/>
          <p:nvPr/>
        </p:nvSpPr>
        <p:spPr>
          <a:xfrm>
            <a:off x="5472720" y="62280"/>
            <a:ext cx="609120" cy="491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5"/>
          <p:cNvSpPr/>
          <p:nvPr/>
        </p:nvSpPr>
        <p:spPr>
          <a:xfrm>
            <a:off x="-7560" y="-607320"/>
            <a:ext cx="1384920" cy="1205280"/>
          </a:xfrm>
          <a:prstGeom prst="pie">
            <a:avLst>
              <a:gd name="adj1" fmla="val 0"/>
              <a:gd name="adj2" fmla="val 10800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6"/>
          <p:cNvSpPr/>
          <p:nvPr/>
        </p:nvSpPr>
        <p:spPr>
          <a:xfrm>
            <a:off x="1905120" y="-402120"/>
            <a:ext cx="1599840" cy="799920"/>
          </a:xfrm>
          <a:prstGeom prst="pie">
            <a:avLst>
              <a:gd name="adj1" fmla="val 0"/>
              <a:gd name="adj2" fmla="val 10800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7"/>
          <p:cNvSpPr/>
          <p:nvPr/>
        </p:nvSpPr>
        <p:spPr>
          <a:xfrm>
            <a:off x="2631240" y="762120"/>
            <a:ext cx="416520" cy="416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8"/>
          <p:cNvSpPr/>
          <p:nvPr/>
        </p:nvSpPr>
        <p:spPr>
          <a:xfrm rot="2510400">
            <a:off x="170640" y="163440"/>
            <a:ext cx="778320" cy="982080"/>
          </a:xfrm>
          <a:prstGeom prst="ellips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9"/>
          <p:cNvSpPr/>
          <p:nvPr/>
        </p:nvSpPr>
        <p:spPr>
          <a:xfrm rot="16200000">
            <a:off x="-262800" y="842760"/>
            <a:ext cx="533160" cy="533160"/>
          </a:xfrm>
          <a:prstGeom prst="pie">
            <a:avLst>
              <a:gd name="adj1" fmla="val 0"/>
              <a:gd name="adj2" fmla="val 107770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10"/>
          <p:cNvSpPr/>
          <p:nvPr/>
        </p:nvSpPr>
        <p:spPr>
          <a:xfrm>
            <a:off x="1558800" y="491400"/>
            <a:ext cx="228240" cy="194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11"/>
          <p:cNvSpPr/>
          <p:nvPr/>
        </p:nvSpPr>
        <p:spPr>
          <a:xfrm>
            <a:off x="990720" y="-604080"/>
            <a:ext cx="1384920" cy="1205280"/>
          </a:xfrm>
          <a:prstGeom prst="pie">
            <a:avLst>
              <a:gd name="adj1" fmla="val 0"/>
              <a:gd name="adj2" fmla="val 10800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12"/>
          <p:cNvSpPr/>
          <p:nvPr/>
        </p:nvSpPr>
        <p:spPr>
          <a:xfrm>
            <a:off x="5181480" y="-343080"/>
            <a:ext cx="1599840" cy="685440"/>
          </a:xfrm>
          <a:prstGeom prst="pie">
            <a:avLst>
              <a:gd name="adj1" fmla="val 0"/>
              <a:gd name="adj2" fmla="val 10800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13"/>
          <p:cNvSpPr/>
          <p:nvPr/>
        </p:nvSpPr>
        <p:spPr>
          <a:xfrm>
            <a:off x="5728680" y="62280"/>
            <a:ext cx="685440" cy="5331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14"/>
          <p:cNvSpPr/>
          <p:nvPr/>
        </p:nvSpPr>
        <p:spPr>
          <a:xfrm>
            <a:off x="6136200" y="-257760"/>
            <a:ext cx="837720" cy="527040"/>
          </a:xfrm>
          <a:prstGeom prst="pie">
            <a:avLst>
              <a:gd name="adj1" fmla="val 0"/>
              <a:gd name="adj2" fmla="val 10800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15"/>
          <p:cNvSpPr/>
          <p:nvPr/>
        </p:nvSpPr>
        <p:spPr>
          <a:xfrm rot="4368600">
            <a:off x="3664440" y="-146160"/>
            <a:ext cx="581400" cy="9090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16"/>
          <p:cNvSpPr/>
          <p:nvPr/>
        </p:nvSpPr>
        <p:spPr>
          <a:xfrm>
            <a:off x="4384800" y="-146880"/>
            <a:ext cx="299880" cy="299880"/>
          </a:xfrm>
          <a:prstGeom prst="pie">
            <a:avLst>
              <a:gd name="adj1" fmla="val 0"/>
              <a:gd name="adj2" fmla="val 10777084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17"/>
          <p:cNvSpPr/>
          <p:nvPr/>
        </p:nvSpPr>
        <p:spPr>
          <a:xfrm>
            <a:off x="4756680" y="-119160"/>
            <a:ext cx="182520" cy="228240"/>
          </a:xfrm>
          <a:prstGeom prst="pie">
            <a:avLst>
              <a:gd name="adj1" fmla="val 0"/>
              <a:gd name="adj2" fmla="val 107770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18"/>
          <p:cNvSpPr/>
          <p:nvPr/>
        </p:nvSpPr>
        <p:spPr>
          <a:xfrm>
            <a:off x="5029200" y="-114480"/>
            <a:ext cx="228240" cy="228240"/>
          </a:xfrm>
          <a:prstGeom prst="pie">
            <a:avLst>
              <a:gd name="adj1" fmla="val 0"/>
              <a:gd name="adj2" fmla="val 107770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19"/>
          <p:cNvSpPr/>
          <p:nvPr/>
        </p:nvSpPr>
        <p:spPr>
          <a:xfrm>
            <a:off x="2403720" y="0"/>
            <a:ext cx="664560" cy="6645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20"/>
          <p:cNvSpPr/>
          <p:nvPr/>
        </p:nvSpPr>
        <p:spPr>
          <a:xfrm>
            <a:off x="3012120" y="-299160"/>
            <a:ext cx="837720" cy="609120"/>
          </a:xfrm>
          <a:prstGeom prst="pie">
            <a:avLst>
              <a:gd name="adj1" fmla="val 0"/>
              <a:gd name="adj2" fmla="val 10800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21"/>
          <p:cNvSpPr/>
          <p:nvPr/>
        </p:nvSpPr>
        <p:spPr>
          <a:xfrm rot="16200000">
            <a:off x="-430920" y="-79200"/>
            <a:ext cx="851760" cy="1135800"/>
          </a:xfrm>
          <a:prstGeom prst="pie">
            <a:avLst>
              <a:gd name="adj1" fmla="val 0"/>
              <a:gd name="adj2" fmla="val 1080006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2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w="255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23"/>
          <p:cNvSpPr/>
          <p:nvPr/>
        </p:nvSpPr>
        <p:spPr>
          <a:xfrm rot="16200000">
            <a:off x="3974400" y="-2346840"/>
            <a:ext cx="1450080" cy="88880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560">
            <a:solidFill>
              <a:schemeClr val="accent2">
                <a:alpha val="3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PlaceHolder 24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p>
            <a:pPr>
              <a:lnSpc>
                <a:spcPts val="1976"/>
              </a:lnSpc>
            </a:pPr>
            <a:r>
              <a:rPr lang="en-US" sz="4600" strike="noStrike">
                <a:solidFill>
                  <a:srgbClr val="ffffff"/>
                </a:solidFill>
                <a:latin typeface="Arial Rounded MT Bold"/>
              </a:rPr>
              <a:t>Clic para editar título</a:t>
            </a:r>
            <a:endParaRPr/>
          </a:p>
        </p:txBody>
      </p:sp>
      <p:sp>
        <p:nvSpPr>
          <p:cNvPr id="107" name="PlaceHolder 25"/>
          <p:cNvSpPr>
            <a:spLocks noGrp="1"/>
          </p:cNvSpPr>
          <p:nvPr>
            <p:ph type="body"/>
          </p:nvPr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Séptimo nivel del esquemaHaga clic para modificar el estilo de texto del patrón</a:t>
            </a:r>
            <a:endParaRPr/>
          </a:p>
          <a:p>
            <a:pPr lvl="1">
              <a:lnSpc>
                <a:spcPct val="100000"/>
              </a:lnSpc>
              <a:buBlip>
                <a:blip r:embed="rId4"/>
              </a:buBlip>
            </a:pPr>
            <a:r>
              <a:rPr lang="en-US" sz="2200" strike="noStrike">
                <a:solidFill>
                  <a:srgbClr val="ffffff"/>
                </a:solidFill>
                <a:latin typeface="Arial Rounded MT Bold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Blip>
                <a:blip r:embed="rId5"/>
              </a:buBlip>
            </a:pPr>
            <a:r>
              <a:rPr lang="en-US" sz="2000" strike="noStrike">
                <a:solidFill>
                  <a:srgbClr val="ffffff"/>
                </a:solidFill>
                <a:latin typeface="Arial Rounded MT Bold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Blip>
                <a:blip r:embed="rId6"/>
              </a:buBlip>
            </a:pPr>
            <a:r>
              <a:rPr lang="en-US" strike="noStrike">
                <a:solidFill>
                  <a:srgbClr val="ffffff"/>
                </a:solidFill>
                <a:latin typeface="Arial Rounded MT Bold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Blip>
                <a:blip r:embed="rId7"/>
              </a:buBlip>
            </a:pPr>
            <a:r>
              <a:rPr lang="en-US" strike="noStrike">
                <a:solidFill>
                  <a:srgbClr val="ffffff"/>
                </a:solidFill>
                <a:latin typeface="Arial Rounded MT Bold"/>
              </a:rPr>
              <a:t>Quinto nivel</a:t>
            </a:r>
            <a:endParaRPr/>
          </a:p>
        </p:txBody>
      </p:sp>
      <p:sp>
        <p:nvSpPr>
          <p:cNvPr id="108" name="PlaceHolder 26"/>
          <p:cNvSpPr>
            <a:spLocks noGrp="1"/>
          </p:cNvSpPr>
          <p:nvPr>
            <p:ph type="dt"/>
          </p:nvPr>
        </p:nvSpPr>
        <p:spPr>
          <a:xfrm>
            <a:off x="77040" y="300600"/>
            <a:ext cx="2742840" cy="182520"/>
          </a:xfrm>
          <a:prstGeom prst="rect">
            <a:avLst/>
          </a:prstGeom>
        </p:spPr>
        <p:txBody>
          <a:bodyPr anchor="ctr"/>
          <a:p>
            <a:pPr>
              <a:lnSpc>
                <a:spcPts val="423"/>
              </a:lnSpc>
            </a:pPr>
            <a:r>
              <a:rPr lang="en-US" sz="1000" strike="noStrike">
                <a:solidFill>
                  <a:srgbClr val="ffffff"/>
                </a:solidFill>
                <a:latin typeface="Arial Rounded MT Bold"/>
              </a:rPr>
              <a:t>3/14/17</a:t>
            </a:r>
            <a:endParaRPr/>
          </a:p>
        </p:txBody>
      </p:sp>
      <p:sp>
        <p:nvSpPr>
          <p:cNvPr id="109" name="PlaceHolder 27"/>
          <p:cNvSpPr>
            <a:spLocks noGrp="1"/>
          </p:cNvSpPr>
          <p:nvPr>
            <p:ph type="ftr"/>
          </p:nvPr>
        </p:nvSpPr>
        <p:spPr>
          <a:xfrm>
            <a:off x="76320" y="116640"/>
            <a:ext cx="2742840" cy="182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10" name="PlaceHolder 28"/>
          <p:cNvSpPr>
            <a:spLocks noGrp="1"/>
          </p:cNvSpPr>
          <p:nvPr>
            <p:ph type="sldNum"/>
          </p:nvPr>
        </p:nvSpPr>
        <p:spPr>
          <a:xfrm>
            <a:off x="76320" y="605520"/>
            <a:ext cx="1385640" cy="2322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98B687B-2BEE-4D3B-B462-B3EBD30F3624}" type="slidenum">
              <a:rPr lang="en-US" sz="1200" strike="noStrike">
                <a:solidFill>
                  <a:srgbClr val="ffffff"/>
                </a:solidFill>
                <a:latin typeface="Arial Rounded MT Bold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 rot="21042600">
            <a:off x="760680" y="2819160"/>
            <a:ext cx="8293320" cy="1612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4600" strike="noStrike">
                <a:solidFill>
                  <a:srgbClr val="ffffff"/>
                </a:solidFill>
                <a:latin typeface="Arial Rounded MT Bold"/>
              </a:rPr>
              <a:t>GLOSES AND SANT ANTONI</a:t>
            </a:r>
            <a:endParaRPr/>
          </a:p>
        </p:txBody>
      </p:sp>
      <p:sp>
        <p:nvSpPr>
          <p:cNvPr id="146" name="TextShape 2"/>
          <p:cNvSpPr txBox="1"/>
          <p:nvPr/>
        </p:nvSpPr>
        <p:spPr>
          <a:xfrm rot="21060000">
            <a:off x="2550240" y="4704480"/>
            <a:ext cx="6400440" cy="914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Tomeu Vives Martínez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ts val="1976"/>
              </a:lnSpc>
            </a:pPr>
            <a:r>
              <a:rPr lang="en-US" sz="4600" strike="noStrike">
                <a:solidFill>
                  <a:srgbClr val="ffffff"/>
                </a:solidFill>
                <a:latin typeface="Arial Rounded MT Bold"/>
              </a:rPr>
              <a:t>Introduction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712800" y="3067560"/>
            <a:ext cx="7716600" cy="3388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The “gloses” are the lyrics of a typical song in a festivity in Mallorca called Sant Antoni. This festivity comes from an old legend where a man named Sant Antoni connected with God and he did what God said, but the demonds beat him. At the end the demonds disappeared. 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Now, in the festivity the demonds dance always the same song in the main places in the town.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712800" y="4536000"/>
            <a:ext cx="7716600" cy="3388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Sant Antoni is a festivity of Mallorca. In different towns of the island the festivity, the song and the demonds change a little.</a:t>
            </a:r>
            <a:endParaRPr/>
          </a:p>
        </p:txBody>
      </p:sp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593640" y="2638080"/>
            <a:ext cx="3825360" cy="1661400"/>
          </a:xfrm>
          <a:prstGeom prst="rect">
            <a:avLst/>
          </a:prstGeom>
          <a:ln>
            <a:noFill/>
          </a:ln>
        </p:spPr>
      </p:pic>
      <p:pic>
        <p:nvPicPr>
          <p:cNvPr id="151" name="Picture 3" descr=""/>
          <p:cNvPicPr/>
          <p:nvPr/>
        </p:nvPicPr>
        <p:blipFill>
          <a:blip r:embed="rId2"/>
          <a:stretch/>
        </p:blipFill>
        <p:spPr>
          <a:xfrm>
            <a:off x="4638960" y="2638080"/>
            <a:ext cx="3283920" cy="1661400"/>
          </a:xfrm>
          <a:prstGeom prst="rect">
            <a:avLst/>
          </a:prstGeom>
          <a:ln>
            <a:noFill/>
          </a:ln>
        </p:spPr>
      </p:pic>
      <p:pic>
        <p:nvPicPr>
          <p:cNvPr id="152" name="Picture 4" descr=""/>
          <p:cNvPicPr/>
          <p:nvPr/>
        </p:nvPicPr>
        <p:blipFill>
          <a:blip r:embed="rId3"/>
          <a:stretch/>
        </p:blipFill>
        <p:spPr>
          <a:xfrm>
            <a:off x="593640" y="712080"/>
            <a:ext cx="3825360" cy="1801440"/>
          </a:xfrm>
          <a:prstGeom prst="rect">
            <a:avLst/>
          </a:prstGeom>
          <a:ln>
            <a:noFill/>
          </a:ln>
        </p:spPr>
      </p:pic>
      <p:pic>
        <p:nvPicPr>
          <p:cNvPr id="153" name="Picture 5" descr=""/>
          <p:cNvPicPr/>
          <p:nvPr/>
        </p:nvPicPr>
        <p:blipFill>
          <a:blip r:embed="rId4"/>
          <a:stretch/>
        </p:blipFill>
        <p:spPr>
          <a:xfrm>
            <a:off x="4638960" y="712080"/>
            <a:ext cx="3202920" cy="1801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ts val="1976"/>
              </a:lnSpc>
            </a:pPr>
            <a:r>
              <a:rPr lang="en-US" sz="4600" strike="noStrike">
                <a:solidFill>
                  <a:srgbClr val="ffffff"/>
                </a:solidFill>
                <a:latin typeface="Arial Rounded MT Bold"/>
              </a:rPr>
              <a:t>Song and instruments</a:t>
            </a:r>
            <a:endParaRPr/>
          </a:p>
        </p:txBody>
      </p:sp>
      <p:sp>
        <p:nvSpPr>
          <p:cNvPr id="155" name="TextShape 2"/>
          <p:cNvSpPr txBox="1"/>
          <p:nvPr/>
        </p:nvSpPr>
        <p:spPr>
          <a:xfrm>
            <a:off x="712800" y="3012120"/>
            <a:ext cx="7716600" cy="3388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The song begins with the trumpet and then the rest of the instruments continous it.      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                    </a:t>
            </a: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If you want to listen to</a:t>
            </a: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                                        a    song from Artà:</a:t>
            </a: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en-US" sz="1200" strike="noStrike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en-US" sz="1200" strike="noStrike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en-US" sz="1200" strike="noStrike">
                <a:solidFill>
                  <a:srgbClr val="ffffff"/>
                </a:solidFill>
                <a:latin typeface="Arial Rounded MT Bold"/>
              </a:rPr>
              <a:t>                                 </a:t>
            </a:r>
            <a:r>
              <a:rPr lang="en-US" sz="1200" strike="noStrike">
                <a:solidFill>
                  <a:srgbClr val="ffffff"/>
                </a:solidFill>
                <a:latin typeface="Arial Rounded MT Bold"/>
              </a:rPr>
              <a:t>	</a:t>
            </a:r>
            <a:r>
              <a:rPr lang="en-US" sz="1200" strike="noStrike" u="sng">
                <a:solidFill>
                  <a:srgbClr val="6187e3"/>
                </a:solidFill>
                <a:latin typeface="Arial Rounded MT Bold"/>
              </a:rPr>
              <a:t>https</a:t>
            </a:r>
            <a:r>
              <a:rPr lang="en-US" sz="1200" strike="noStrike" u="sng">
                <a:solidFill>
                  <a:srgbClr val="6187e3"/>
                </a:solidFill>
                <a:latin typeface="Arial Rounded MT Bold"/>
              </a:rPr>
              <a:t>://</a:t>
            </a:r>
            <a:r>
              <a:rPr lang="en-US" sz="1200" strike="noStrike" u="sng">
                <a:solidFill>
                  <a:srgbClr val="6187e3"/>
                </a:solidFill>
                <a:latin typeface="Arial Rounded MT Bold"/>
              </a:rPr>
              <a:t>www.youtube.com/watch?v=6UpjiSgjlpU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132120" y="4319280"/>
            <a:ext cx="3699360" cy="208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712800" y="1396800"/>
            <a:ext cx="7716600" cy="5017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In this festivity there are lots of songs but the most important is the song in which you can change the lyrics, you can make gloses.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This is the song that the demonds use to dance.</a:t>
            </a:r>
            <a:endParaRPr/>
          </a:p>
        </p:txBody>
      </p:sp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1677960" y="3013200"/>
            <a:ext cx="5207040" cy="260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712800" y="2819520"/>
            <a:ext cx="7716600" cy="3388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The demonds use a  costume and a special mask. Each place has its typical mask and costume.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The day of the festivity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 </a:t>
            </a: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people wear a 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white shirt and jeans.</a:t>
            </a:r>
            <a:endParaRPr/>
          </a:p>
        </p:txBody>
      </p:sp>
      <p:pic>
        <p:nvPicPr>
          <p:cNvPr id="160" name="Picture 3" descr=""/>
          <p:cNvPicPr/>
          <p:nvPr/>
        </p:nvPicPr>
        <p:blipFill>
          <a:blip r:embed="rId1"/>
          <a:stretch/>
        </p:blipFill>
        <p:spPr>
          <a:xfrm>
            <a:off x="2597760" y="348840"/>
            <a:ext cx="3705840" cy="2470320"/>
          </a:xfrm>
          <a:prstGeom prst="rect">
            <a:avLst/>
          </a:prstGeom>
          <a:ln>
            <a:noFill/>
          </a:ln>
        </p:spPr>
      </p:pic>
      <p:pic>
        <p:nvPicPr>
          <p:cNvPr id="161" name="Picture 4" descr=""/>
          <p:cNvPicPr/>
          <p:nvPr/>
        </p:nvPicPr>
        <p:blipFill>
          <a:blip r:embed="rId2"/>
          <a:stretch/>
        </p:blipFill>
        <p:spPr>
          <a:xfrm>
            <a:off x="4450680" y="4010400"/>
            <a:ext cx="4339440" cy="2440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712800" y="1274760"/>
            <a:ext cx="7716600" cy="1447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ts val="1976"/>
              </a:lnSpc>
            </a:pPr>
            <a:r>
              <a:rPr lang="en-US" sz="4600" strike="noStrike">
                <a:solidFill>
                  <a:srgbClr val="ffffff"/>
                </a:solidFill>
                <a:latin typeface="Arial Rounded MT Bold"/>
              </a:rPr>
              <a:t>Curiosities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712800" y="3012120"/>
            <a:ext cx="7716600" cy="3388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This festivity is celebrated on 16th of January. 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ffff"/>
                </a:solidFill>
                <a:latin typeface="Arial Rounded MT Bold"/>
              </a:rPr>
              <a:t>Sant Antoni is truly on 17th. These day people also participate in the party. But the big party is on 16th.</a:t>
            </a:r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1371600" y="5493600"/>
            <a:ext cx="63172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 u="sng">
                <a:solidFill>
                  <a:srgbClr val="6187e3"/>
                </a:solidFill>
                <a:latin typeface="Arial Rounded MT Bold"/>
              </a:rPr>
              <a:t>https://</a:t>
            </a:r>
            <a:r>
              <a:rPr lang="en-US" strike="noStrike" u="sng">
                <a:solidFill>
                  <a:srgbClr val="6187e3"/>
                </a:solidFill>
                <a:latin typeface="Arial Rounded MT Bold"/>
              </a:rPr>
              <a:t>www.youtube.com/watch?v=h544KJ2USow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Cielo.thmx</Template>
  <TotalTime>7</TotalTime>
  <Application>LibreOffice/4.4.5.2$Windows_x86 LibreOffice_project/a22f674fd25a3b6f45bdebf25400ed2adff0ff99</Application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2017-03-09T16:35:46Z</dcterms:created>
  <dc:creator>Esther</dc:creator>
  <dc:language>en-US</dc:language>
  <dcterms:modified xsi:type="dcterms:W3CDTF">2017-03-14T22:39:46Z</dcterms:modified>
  <cp:revision>14</cp:revision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