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EABC-CBDC-4B0C-A807-CAB251F1DB01}" type="datetimeFigureOut">
              <a:rPr lang="de-DE" smtClean="0"/>
              <a:t>24.11.2016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CFA4C-0067-4FF4-BDB3-91AA4EA7A31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EABC-CBDC-4B0C-A807-CAB251F1DB01}" type="datetimeFigureOut">
              <a:rPr lang="de-DE" smtClean="0"/>
              <a:t>24.11.2016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CFA4C-0067-4FF4-BDB3-91AA4EA7A31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EABC-CBDC-4B0C-A807-CAB251F1DB01}" type="datetimeFigureOut">
              <a:rPr lang="de-DE" smtClean="0"/>
              <a:t>24.11.2016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CFA4C-0067-4FF4-BDB3-91AA4EA7A31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EABC-CBDC-4B0C-A807-CAB251F1DB01}" type="datetimeFigureOut">
              <a:rPr lang="de-DE" smtClean="0"/>
              <a:t>24.11.2016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CFA4C-0067-4FF4-BDB3-91AA4EA7A31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EABC-CBDC-4B0C-A807-CAB251F1DB01}" type="datetimeFigureOut">
              <a:rPr lang="de-DE" smtClean="0"/>
              <a:t>24.11.2016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CFA4C-0067-4FF4-BDB3-91AA4EA7A31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EABC-CBDC-4B0C-A807-CAB251F1DB01}" type="datetimeFigureOut">
              <a:rPr lang="de-DE" smtClean="0"/>
              <a:t>24.11.2016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CFA4C-0067-4FF4-BDB3-91AA4EA7A31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8EABC-CBDC-4B0C-A807-CAB251F1DB01}" type="datetimeFigureOut">
              <a:rPr lang="de-DE" smtClean="0"/>
              <a:t>24.11.2016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CFA4C-0067-4FF4-BDB3-91AA4EA7A310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6129593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Grafik 4" descr="d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6" y="1000108"/>
            <a:ext cx="1500198" cy="1656936"/>
          </a:xfrm>
          <a:prstGeom prst="rect">
            <a:avLst/>
          </a:prstGeom>
        </p:spPr>
      </p:pic>
      <p:pic>
        <p:nvPicPr>
          <p:cNvPr id="6" name="Grafik 5" descr="de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6578" y="3000372"/>
            <a:ext cx="1789057" cy="1143008"/>
          </a:xfrm>
          <a:prstGeom prst="rect">
            <a:avLst/>
          </a:prstGeom>
        </p:spPr>
      </p:pic>
      <p:pic>
        <p:nvPicPr>
          <p:cNvPr id="7" name="Grafik 6" descr="sp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6578" y="4572008"/>
            <a:ext cx="1963153" cy="1643074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6643702" y="2643182"/>
            <a:ext cx="20717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Germany(5,5%)</a:t>
            </a:r>
            <a:endParaRPr lang="de-DE" sz="1200" dirty="0"/>
          </a:p>
        </p:txBody>
      </p:sp>
      <p:sp>
        <p:nvSpPr>
          <p:cNvPr id="9" name="Textfeld 8"/>
          <p:cNvSpPr txBox="1"/>
          <p:nvPr/>
        </p:nvSpPr>
        <p:spPr>
          <a:xfrm>
            <a:off x="6786578" y="4143380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err="1" smtClean="0"/>
              <a:t>Denmark</a:t>
            </a:r>
            <a:r>
              <a:rPr lang="de-DE" sz="1200" dirty="0" smtClean="0"/>
              <a:t>(7,5%)</a:t>
            </a:r>
            <a:endParaRPr lang="de-DE" sz="1200" dirty="0"/>
          </a:p>
        </p:txBody>
      </p:sp>
      <p:sp>
        <p:nvSpPr>
          <p:cNvPr id="10" name="Textfeld 9"/>
          <p:cNvSpPr txBox="1"/>
          <p:nvPr/>
        </p:nvSpPr>
        <p:spPr>
          <a:xfrm>
            <a:off x="6715140" y="6215082"/>
            <a:ext cx="22145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Spain(25,0%)</a:t>
            </a:r>
            <a:endParaRPr lang="de-DE" sz="1200" dirty="0"/>
          </a:p>
        </p:txBody>
      </p:sp>
      <p:sp>
        <p:nvSpPr>
          <p:cNvPr id="11" name="Textfeld 10"/>
          <p:cNvSpPr txBox="1"/>
          <p:nvPr/>
        </p:nvSpPr>
        <p:spPr>
          <a:xfrm>
            <a:off x="1285852" y="285728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</a:t>
            </a:r>
            <a:r>
              <a:rPr lang="de-D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nemployment</a:t>
            </a:r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rate in </a:t>
            </a:r>
            <a:r>
              <a:rPr lang="de-D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europe</a:t>
            </a:r>
            <a:endParaRPr lang="de-D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Bildschirmpräsentation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schule</dc:creator>
  <cp:lastModifiedBy>schule</cp:lastModifiedBy>
  <cp:revision>4</cp:revision>
  <dcterms:created xsi:type="dcterms:W3CDTF">2016-11-24T07:05:28Z</dcterms:created>
  <dcterms:modified xsi:type="dcterms:W3CDTF">2016-11-24T07:29:44Z</dcterms:modified>
</cp:coreProperties>
</file>