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Lst>
  <p:sldSz cy="5143500" cx="9144000"/>
  <p:notesSz cx="6858000" cy="9144000"/>
  <p:embeddedFontLst>
    <p:embeddedFont>
      <p:font typeface="Amatic SC"/>
      <p:regular r:id="rId37"/>
      <p:bold r:id="rId38"/>
    </p:embeddedFont>
    <p:embeddedFont>
      <p:font typeface="Source Code Pro"/>
      <p:regular r:id="rId39"/>
      <p:bold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SourceCodePro-bold.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font" Target="fonts/AmaticSC-regular.fntdata"/><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font" Target="fonts/SourceCodePro-regular.fntdata"/><Relationship Id="rId16" Type="http://schemas.openxmlformats.org/officeDocument/2006/relationships/slide" Target="slides/slide12.xml"/><Relationship Id="rId38" Type="http://schemas.openxmlformats.org/officeDocument/2006/relationships/font" Target="fonts/AmaticSC-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 name="Shape 52"/>
        <p:cNvGrpSpPr/>
        <p:nvPr/>
      </p:nvGrpSpPr>
      <p:grpSpPr>
        <a:xfrm>
          <a:off x="0" y="0"/>
          <a:ext cx="0" cy="0"/>
          <a:chOff x="0" y="0"/>
          <a:chExt cx="0" cy="0"/>
        </a:xfrm>
      </p:grpSpPr>
      <p:sp>
        <p:nvSpPr>
          <p:cNvPr id="53" name="Shape 5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54" name="Shape 5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Shape 1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1" name="Shape 12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Shape 1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8" name="Shape 12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Shape 1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5" name="Shape 13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Shape 1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2" name="Shape 14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Shape 1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9" name="Shape 14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Shape 15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6" name="Shape 15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Shape 1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3" name="Shape 16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Shape 1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0" name="Shape 17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Shape 1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7" name="Shape 17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Shape 1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4" name="Shape 18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Shape 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5" name="Shape 6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Shape 1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1" name="Shape 19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Shape 19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8" name="Shape 19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Shape 2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5" name="Shape 20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Shape 2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2" name="Shape 21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Shape 2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9" name="Shape 21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Shape 22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6" name="Shape 22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Shape 2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3" name="Shape 23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Shape 2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0" name="Shape 24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Shape 24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7" name="Shape 24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Shape 2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4" name="Shape 25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 name="Shape 71"/>
        <p:cNvGrpSpPr/>
        <p:nvPr/>
      </p:nvGrpSpPr>
      <p:grpSpPr>
        <a:xfrm>
          <a:off x="0" y="0"/>
          <a:ext cx="0" cy="0"/>
          <a:chOff x="0" y="0"/>
          <a:chExt cx="0" cy="0"/>
        </a:xfrm>
      </p:grpSpPr>
      <p:sp>
        <p:nvSpPr>
          <p:cNvPr id="72" name="Shape 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3" name="Shape 7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Shape 2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1" name="Shape 26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Shape 2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8" name="Shape 26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Shape 27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5" name="Shape 27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 name="Shape 78"/>
        <p:cNvGrpSpPr/>
        <p:nvPr/>
      </p:nvGrpSpPr>
      <p:grpSpPr>
        <a:xfrm>
          <a:off x="0" y="0"/>
          <a:ext cx="0" cy="0"/>
          <a:chOff x="0" y="0"/>
          <a:chExt cx="0" cy="0"/>
        </a:xfrm>
      </p:grpSpPr>
      <p:sp>
        <p:nvSpPr>
          <p:cNvPr id="79" name="Shape 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0" name="Shape 8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Shape 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6" name="Shape 8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Shape 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3" name="Shape 9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Shape 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0" name="Shape 10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Shape 10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7" name="Shape 10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Shape 1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4" name="Shape 11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bg>
      <p:bgPr>
        <a:solidFill>
          <a:schemeClr val="dk1"/>
        </a:solidFill>
      </p:bgPr>
    </p:bg>
    <p:spTree>
      <p:nvGrpSpPr>
        <p:cNvPr id="9" name="Shape 9"/>
        <p:cNvGrpSpPr/>
        <p:nvPr/>
      </p:nvGrpSpPr>
      <p:grpSpPr>
        <a:xfrm>
          <a:off x="0" y="0"/>
          <a:ext cx="0" cy="0"/>
          <a:chOff x="0" y="0"/>
          <a:chExt cx="0" cy="0"/>
        </a:xfrm>
      </p:grpSpPr>
      <p:sp>
        <p:nvSpPr>
          <p:cNvPr id="10" name="Shape 10"/>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 name="Shape 11"/>
          <p:cNvSpPr txBox="1"/>
          <p:nvPr>
            <p:ph type="ctrTitle"/>
          </p:nvPr>
        </p:nvSpPr>
        <p:spPr>
          <a:xfrm>
            <a:off x="311700" y="392150"/>
            <a:ext cx="8520600" cy="2690400"/>
          </a:xfrm>
          <a:prstGeom prst="rect">
            <a:avLst/>
          </a:prstGeom>
        </p:spPr>
        <p:txBody>
          <a:bodyPr anchorCtr="0" anchor="ctr" bIns="91425" lIns="91425" spcFirstLastPara="1" rIns="91425" wrap="square" tIns="91425"/>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p:txBody>
      </p:sp>
      <p:sp>
        <p:nvSpPr>
          <p:cNvPr id="12" name="Shape 12"/>
          <p:cNvSpPr txBox="1"/>
          <p:nvPr>
            <p:ph idx="1" type="subTitle"/>
          </p:nvPr>
        </p:nvSpPr>
        <p:spPr>
          <a:xfrm>
            <a:off x="311700" y="3890400"/>
            <a:ext cx="8520600" cy="706200"/>
          </a:xfrm>
          <a:prstGeom prst="rect">
            <a:avLst/>
          </a:prstGeom>
        </p:spPr>
        <p:txBody>
          <a:bodyPr anchorCtr="0" anchor="ctr" bIns="91425" lIns="91425" spcFirstLastPara="1" rIns="91425" wrap="square" tIns="91425"/>
          <a:lstStyle>
            <a:lvl1pPr lvl="0" algn="ctr">
              <a:lnSpc>
                <a:spcPct val="100000"/>
              </a:lnSpc>
              <a:spcBef>
                <a:spcPts val="0"/>
              </a:spcBef>
              <a:spcAft>
                <a:spcPts val="0"/>
              </a:spcAft>
              <a:buClr>
                <a:schemeClr val="accent1"/>
              </a:buClr>
              <a:buSzPts val="2100"/>
              <a:buNone/>
              <a:defRPr b="1" sz="2100">
                <a:solidFill>
                  <a:schemeClr val="accent1"/>
                </a:solidFill>
              </a:defRPr>
            </a:lvl1pPr>
            <a:lvl2pPr lvl="1" algn="ctr">
              <a:lnSpc>
                <a:spcPct val="100000"/>
              </a:lnSpc>
              <a:spcBef>
                <a:spcPts val="0"/>
              </a:spcBef>
              <a:spcAft>
                <a:spcPts val="0"/>
              </a:spcAft>
              <a:buClr>
                <a:schemeClr val="accent1"/>
              </a:buClr>
              <a:buSzPts val="2100"/>
              <a:buNone/>
              <a:defRPr b="1" sz="2100">
                <a:solidFill>
                  <a:schemeClr val="accent1"/>
                </a:solidFill>
              </a:defRPr>
            </a:lvl2pPr>
            <a:lvl3pPr lvl="2" algn="ctr">
              <a:lnSpc>
                <a:spcPct val="100000"/>
              </a:lnSpc>
              <a:spcBef>
                <a:spcPts val="0"/>
              </a:spcBef>
              <a:spcAft>
                <a:spcPts val="0"/>
              </a:spcAft>
              <a:buClr>
                <a:schemeClr val="accent1"/>
              </a:buClr>
              <a:buSzPts val="2100"/>
              <a:buNone/>
              <a:defRPr b="1" sz="2100">
                <a:solidFill>
                  <a:schemeClr val="accent1"/>
                </a:solidFill>
              </a:defRPr>
            </a:lvl3pPr>
            <a:lvl4pPr lvl="3" algn="ctr">
              <a:lnSpc>
                <a:spcPct val="100000"/>
              </a:lnSpc>
              <a:spcBef>
                <a:spcPts val="0"/>
              </a:spcBef>
              <a:spcAft>
                <a:spcPts val="0"/>
              </a:spcAft>
              <a:buClr>
                <a:schemeClr val="accent1"/>
              </a:buClr>
              <a:buSzPts val="2100"/>
              <a:buNone/>
              <a:defRPr b="1" sz="2100">
                <a:solidFill>
                  <a:schemeClr val="accent1"/>
                </a:solidFill>
              </a:defRPr>
            </a:lvl4pPr>
            <a:lvl5pPr lvl="4" algn="ctr">
              <a:lnSpc>
                <a:spcPct val="100000"/>
              </a:lnSpc>
              <a:spcBef>
                <a:spcPts val="0"/>
              </a:spcBef>
              <a:spcAft>
                <a:spcPts val="0"/>
              </a:spcAft>
              <a:buClr>
                <a:schemeClr val="accent1"/>
              </a:buClr>
              <a:buSzPts val="2100"/>
              <a:buNone/>
              <a:defRPr b="1" sz="2100">
                <a:solidFill>
                  <a:schemeClr val="accent1"/>
                </a:solidFill>
              </a:defRPr>
            </a:lvl5pPr>
            <a:lvl6pPr lvl="5" algn="ctr">
              <a:lnSpc>
                <a:spcPct val="100000"/>
              </a:lnSpc>
              <a:spcBef>
                <a:spcPts val="0"/>
              </a:spcBef>
              <a:spcAft>
                <a:spcPts val="0"/>
              </a:spcAft>
              <a:buClr>
                <a:schemeClr val="accent1"/>
              </a:buClr>
              <a:buSzPts val="2100"/>
              <a:buNone/>
              <a:defRPr b="1" sz="2100">
                <a:solidFill>
                  <a:schemeClr val="accent1"/>
                </a:solidFill>
              </a:defRPr>
            </a:lvl6pPr>
            <a:lvl7pPr lvl="6" algn="ctr">
              <a:lnSpc>
                <a:spcPct val="100000"/>
              </a:lnSpc>
              <a:spcBef>
                <a:spcPts val="0"/>
              </a:spcBef>
              <a:spcAft>
                <a:spcPts val="0"/>
              </a:spcAft>
              <a:buClr>
                <a:schemeClr val="accent1"/>
              </a:buClr>
              <a:buSzPts val="2100"/>
              <a:buNone/>
              <a:defRPr b="1" sz="2100">
                <a:solidFill>
                  <a:schemeClr val="accent1"/>
                </a:solidFill>
              </a:defRPr>
            </a:lvl7pPr>
            <a:lvl8pPr lvl="7" algn="ctr">
              <a:lnSpc>
                <a:spcPct val="100000"/>
              </a:lnSpc>
              <a:spcBef>
                <a:spcPts val="0"/>
              </a:spcBef>
              <a:spcAft>
                <a:spcPts val="0"/>
              </a:spcAft>
              <a:buClr>
                <a:schemeClr val="accent1"/>
              </a:buClr>
              <a:buSzPts val="2100"/>
              <a:buNone/>
              <a:defRPr b="1" sz="2100">
                <a:solidFill>
                  <a:schemeClr val="accent1"/>
                </a:solidFill>
              </a:defRPr>
            </a:lvl8pPr>
            <a:lvl9pPr lvl="8"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3" name="Shape 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46" name="Shape 46"/>
        <p:cNvGrpSpPr/>
        <p:nvPr/>
      </p:nvGrpSpPr>
      <p:grpSpPr>
        <a:xfrm>
          <a:off x="0" y="0"/>
          <a:ext cx="0" cy="0"/>
          <a:chOff x="0" y="0"/>
          <a:chExt cx="0" cy="0"/>
        </a:xfrm>
      </p:grpSpPr>
      <p:sp>
        <p:nvSpPr>
          <p:cNvPr id="47" name="Shape 47"/>
          <p:cNvSpPr txBox="1"/>
          <p:nvPr>
            <p:ph type="title"/>
          </p:nvPr>
        </p:nvSpPr>
        <p:spPr>
          <a:xfrm>
            <a:off x="311700" y="1240275"/>
            <a:ext cx="8520600" cy="1981800"/>
          </a:xfrm>
          <a:prstGeom prst="rect">
            <a:avLst/>
          </a:prstGeom>
        </p:spPr>
        <p:txBody>
          <a:bodyPr anchorCtr="0" anchor="b" bIns="91425" lIns="91425" spcFirstLastPara="1" rIns="91425" wrap="square" tIns="91425"/>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p:txBody>
      </p:sp>
      <p:sp>
        <p:nvSpPr>
          <p:cNvPr id="48" name="Shape 48"/>
          <p:cNvSpPr txBox="1"/>
          <p:nvPr>
            <p:ph idx="1" type="body"/>
          </p:nvPr>
        </p:nvSpPr>
        <p:spPr>
          <a:xfrm>
            <a:off x="311700" y="33046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Clr>
                <a:schemeClr val="accent1"/>
              </a:buClr>
              <a:buSzPts val="1800"/>
              <a:buChar char="●"/>
              <a:defRPr>
                <a:solidFill>
                  <a:schemeClr val="accent1"/>
                </a:solidFill>
                <a:highlight>
                  <a:schemeClr val="dk1"/>
                </a:highlight>
              </a:defRPr>
            </a:lvl1pPr>
            <a:lvl2pPr indent="-317500" lvl="1" marL="914400" algn="ctr">
              <a:spcBef>
                <a:spcPts val="1600"/>
              </a:spcBef>
              <a:spcAft>
                <a:spcPts val="0"/>
              </a:spcAft>
              <a:buClr>
                <a:schemeClr val="accent1"/>
              </a:buClr>
              <a:buSzPts val="1400"/>
              <a:buChar char="○"/>
              <a:defRPr>
                <a:solidFill>
                  <a:schemeClr val="accent1"/>
                </a:solidFill>
                <a:highlight>
                  <a:schemeClr val="dk1"/>
                </a:highlight>
              </a:defRPr>
            </a:lvl2pPr>
            <a:lvl3pPr indent="-317500" lvl="2" marL="1371600" algn="ctr">
              <a:spcBef>
                <a:spcPts val="1600"/>
              </a:spcBef>
              <a:spcAft>
                <a:spcPts val="0"/>
              </a:spcAft>
              <a:buClr>
                <a:schemeClr val="accent1"/>
              </a:buClr>
              <a:buSzPts val="1400"/>
              <a:buChar char="■"/>
              <a:defRPr>
                <a:solidFill>
                  <a:schemeClr val="accent1"/>
                </a:solidFill>
                <a:highlight>
                  <a:schemeClr val="dk1"/>
                </a:highlight>
              </a:defRPr>
            </a:lvl3pPr>
            <a:lvl4pPr indent="-317500" lvl="3" marL="1828800" algn="ctr">
              <a:spcBef>
                <a:spcPts val="1600"/>
              </a:spcBef>
              <a:spcAft>
                <a:spcPts val="0"/>
              </a:spcAft>
              <a:buClr>
                <a:schemeClr val="accent1"/>
              </a:buClr>
              <a:buSzPts val="1400"/>
              <a:buChar char="●"/>
              <a:defRPr>
                <a:solidFill>
                  <a:schemeClr val="accent1"/>
                </a:solidFill>
                <a:highlight>
                  <a:schemeClr val="dk1"/>
                </a:highlight>
              </a:defRPr>
            </a:lvl4pPr>
            <a:lvl5pPr indent="-317500" lvl="4" marL="2286000" algn="ctr">
              <a:spcBef>
                <a:spcPts val="1600"/>
              </a:spcBef>
              <a:spcAft>
                <a:spcPts val="0"/>
              </a:spcAft>
              <a:buClr>
                <a:schemeClr val="accent1"/>
              </a:buClr>
              <a:buSzPts val="1400"/>
              <a:buChar char="○"/>
              <a:defRPr>
                <a:solidFill>
                  <a:schemeClr val="accent1"/>
                </a:solidFill>
                <a:highlight>
                  <a:schemeClr val="dk1"/>
                </a:highlight>
              </a:defRPr>
            </a:lvl5pPr>
            <a:lvl6pPr indent="-317500" lvl="5" marL="2743200" algn="ctr">
              <a:spcBef>
                <a:spcPts val="1600"/>
              </a:spcBef>
              <a:spcAft>
                <a:spcPts val="0"/>
              </a:spcAft>
              <a:buClr>
                <a:schemeClr val="accent1"/>
              </a:buClr>
              <a:buSzPts val="1400"/>
              <a:buChar char="■"/>
              <a:defRPr>
                <a:solidFill>
                  <a:schemeClr val="accent1"/>
                </a:solidFill>
                <a:highlight>
                  <a:schemeClr val="dk1"/>
                </a:highlight>
              </a:defRPr>
            </a:lvl6pPr>
            <a:lvl7pPr indent="-317500" lvl="6" marL="3200400" algn="ctr">
              <a:spcBef>
                <a:spcPts val="1600"/>
              </a:spcBef>
              <a:spcAft>
                <a:spcPts val="0"/>
              </a:spcAft>
              <a:buClr>
                <a:schemeClr val="accent1"/>
              </a:buClr>
              <a:buSzPts val="1400"/>
              <a:buChar char="●"/>
              <a:defRPr>
                <a:solidFill>
                  <a:schemeClr val="accent1"/>
                </a:solidFill>
                <a:highlight>
                  <a:schemeClr val="dk1"/>
                </a:highlight>
              </a:defRPr>
            </a:lvl7pPr>
            <a:lvl8pPr indent="-317500" lvl="7" marL="3657600" algn="ctr">
              <a:spcBef>
                <a:spcPts val="1600"/>
              </a:spcBef>
              <a:spcAft>
                <a:spcPts val="0"/>
              </a:spcAft>
              <a:buClr>
                <a:schemeClr val="accent1"/>
              </a:buClr>
              <a:buSzPts val="1400"/>
              <a:buChar char="○"/>
              <a:defRPr>
                <a:solidFill>
                  <a:schemeClr val="accent1"/>
                </a:solidFill>
                <a:highlight>
                  <a:schemeClr val="dk1"/>
                </a:highlight>
              </a:defRPr>
            </a:lvl8pPr>
            <a:lvl9pPr indent="-317500" lvl="8" marL="4114800" algn="ctr">
              <a:spcBef>
                <a:spcPts val="1600"/>
              </a:spcBef>
              <a:spcAft>
                <a:spcPts val="1600"/>
              </a:spcAft>
              <a:buClr>
                <a:schemeClr val="accent1"/>
              </a:buClr>
              <a:buSzPts val="1400"/>
              <a:buChar char="■"/>
              <a:defRPr>
                <a:solidFill>
                  <a:schemeClr val="accent1"/>
                </a:solidFill>
                <a:highlight>
                  <a:schemeClr val="dk1"/>
                </a:highlight>
              </a:defRPr>
            </a:lvl9pPr>
          </a:lstStyle>
          <a:p/>
        </p:txBody>
      </p:sp>
      <p:sp>
        <p:nvSpPr>
          <p:cNvPr id="49" name="Shape 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50" name="Shape 50"/>
        <p:cNvGrpSpPr/>
        <p:nvPr/>
      </p:nvGrpSpPr>
      <p:grpSpPr>
        <a:xfrm>
          <a:off x="0" y="0"/>
          <a:ext cx="0" cy="0"/>
          <a:chOff x="0" y="0"/>
          <a:chExt cx="0" cy="0"/>
        </a:xfrm>
      </p:grpSpPr>
      <p:sp>
        <p:nvSpPr>
          <p:cNvPr id="51" name="Shape 5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bg>
      <p:bgPr>
        <a:solidFill>
          <a:schemeClr val="dk1"/>
        </a:solidFill>
      </p:bgPr>
    </p:bg>
    <p:spTree>
      <p:nvGrpSpPr>
        <p:cNvPr id="14" name="Shape 14"/>
        <p:cNvGrpSpPr/>
        <p:nvPr/>
      </p:nvGrpSpPr>
      <p:grpSpPr>
        <a:xfrm>
          <a:off x="0" y="0"/>
          <a:ext cx="0" cy="0"/>
          <a:chOff x="0" y="0"/>
          <a:chExt cx="0" cy="0"/>
        </a:xfrm>
      </p:grpSpPr>
      <p:sp>
        <p:nvSpPr>
          <p:cNvPr id="15" name="Shape 15"/>
          <p:cNvSpPr txBox="1"/>
          <p:nvPr>
            <p:ph type="title"/>
          </p:nvPr>
        </p:nvSpPr>
        <p:spPr>
          <a:xfrm>
            <a:off x="2802750" y="802500"/>
            <a:ext cx="3538500" cy="3538500"/>
          </a:xfrm>
          <a:prstGeom prst="rect">
            <a:avLst/>
          </a:prstGeom>
          <a:solidFill>
            <a:srgbClr val="FFFFFF"/>
          </a:solidFill>
        </p:spPr>
        <p:txBody>
          <a:bodyPr anchorCtr="0" anchor="ctr" bIns="91425" lIns="91425" spcFirstLastPara="1" rIns="91425" wrap="square" tIns="91425"/>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6" name="Shape 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17" name="Shape 17"/>
        <p:cNvGrpSpPr/>
        <p:nvPr/>
      </p:nvGrpSpPr>
      <p:grpSpPr>
        <a:xfrm>
          <a:off x="0" y="0"/>
          <a:ext cx="0" cy="0"/>
          <a:chOff x="0" y="0"/>
          <a:chExt cx="0" cy="0"/>
        </a:xfrm>
      </p:grpSpPr>
      <p:sp>
        <p:nvSpPr>
          <p:cNvPr id="18" name="Shape 18"/>
          <p:cNvSpPr txBox="1"/>
          <p:nvPr>
            <p:ph type="title"/>
          </p:nvPr>
        </p:nvSpPr>
        <p:spPr>
          <a:xfrm>
            <a:off x="311700" y="292850"/>
            <a:ext cx="8520600" cy="801000"/>
          </a:xfrm>
          <a:prstGeom prst="rect">
            <a:avLst/>
          </a:prstGeom>
        </p:spPr>
        <p:txBody>
          <a:bodyPr anchorCtr="0" anchor="t" bIns="91425" lIns="91425" spcFirstLastPara="1" rIns="91425" wrap="square" tIns="91425"/>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19" name="Shape 19"/>
          <p:cNvSpPr txBox="1"/>
          <p:nvPr>
            <p:ph idx="1" type="body"/>
          </p:nvPr>
        </p:nvSpPr>
        <p:spPr>
          <a:xfrm>
            <a:off x="311700" y="1228675"/>
            <a:ext cx="8520600" cy="33402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0" name="Shape 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21" name="Shape 21"/>
        <p:cNvGrpSpPr/>
        <p:nvPr/>
      </p:nvGrpSpPr>
      <p:grpSpPr>
        <a:xfrm>
          <a:off x="0" y="0"/>
          <a:ext cx="0" cy="0"/>
          <a:chOff x="0" y="0"/>
          <a:chExt cx="0" cy="0"/>
        </a:xfrm>
      </p:grpSpPr>
      <p:sp>
        <p:nvSpPr>
          <p:cNvPr id="22" name="Shape 22"/>
          <p:cNvSpPr txBox="1"/>
          <p:nvPr>
            <p:ph type="title"/>
          </p:nvPr>
        </p:nvSpPr>
        <p:spPr>
          <a:xfrm>
            <a:off x="311700" y="292850"/>
            <a:ext cx="8520600" cy="801000"/>
          </a:xfrm>
          <a:prstGeom prst="rect">
            <a:avLst/>
          </a:prstGeom>
        </p:spPr>
        <p:txBody>
          <a:bodyPr anchorCtr="0" anchor="t" bIns="91425" lIns="91425" spcFirstLastPara="1" rIns="91425" wrap="square" tIns="91425"/>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Shape 23"/>
          <p:cNvSpPr txBox="1"/>
          <p:nvPr>
            <p:ph idx="1" type="body"/>
          </p:nvPr>
        </p:nvSpPr>
        <p:spPr>
          <a:xfrm>
            <a:off x="311700" y="1228675"/>
            <a:ext cx="3999900" cy="33402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Shape 24"/>
          <p:cNvSpPr txBox="1"/>
          <p:nvPr>
            <p:ph idx="2" type="body"/>
          </p:nvPr>
        </p:nvSpPr>
        <p:spPr>
          <a:xfrm>
            <a:off x="4832400" y="1228675"/>
            <a:ext cx="3999900" cy="33402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5" name="Shape 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26" name="Shape 26"/>
        <p:cNvGrpSpPr/>
        <p:nvPr/>
      </p:nvGrpSpPr>
      <p:grpSpPr>
        <a:xfrm>
          <a:off x="0" y="0"/>
          <a:ext cx="0" cy="0"/>
          <a:chOff x="0" y="0"/>
          <a:chExt cx="0" cy="0"/>
        </a:xfrm>
      </p:grpSpPr>
      <p:sp>
        <p:nvSpPr>
          <p:cNvPr id="27" name="Shape 27"/>
          <p:cNvSpPr txBox="1"/>
          <p:nvPr>
            <p:ph type="title"/>
          </p:nvPr>
        </p:nvSpPr>
        <p:spPr>
          <a:xfrm>
            <a:off x="304800" y="309350"/>
            <a:ext cx="8537700" cy="748200"/>
          </a:xfrm>
          <a:prstGeom prst="rect">
            <a:avLst/>
          </a:prstGeom>
        </p:spPr>
        <p:txBody>
          <a:bodyPr anchorCtr="0" anchor="t" bIns="91425" lIns="91425" spcFirstLastPara="1" rIns="91425" wrap="square" tIns="91425"/>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28" name="Shape 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29" name="Shape 29"/>
        <p:cNvGrpSpPr/>
        <p:nvPr/>
      </p:nvGrpSpPr>
      <p:grpSpPr>
        <a:xfrm>
          <a:off x="0" y="0"/>
          <a:ext cx="0" cy="0"/>
          <a:chOff x="0" y="0"/>
          <a:chExt cx="0" cy="0"/>
        </a:xfrm>
      </p:grpSpPr>
      <p:sp>
        <p:nvSpPr>
          <p:cNvPr id="30" name="Shape 30"/>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p:txBody>
      </p:sp>
      <p:sp>
        <p:nvSpPr>
          <p:cNvPr id="31" name="Shape 31"/>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2" name="Shape 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bg>
      <p:bgPr>
        <a:solidFill>
          <a:schemeClr val="accent4"/>
        </a:solidFill>
      </p:bgPr>
    </p:bg>
    <p:spTree>
      <p:nvGrpSpPr>
        <p:cNvPr id="33" name="Shape 33"/>
        <p:cNvGrpSpPr/>
        <p:nvPr/>
      </p:nvGrpSpPr>
      <p:grpSpPr>
        <a:xfrm>
          <a:off x="0" y="0"/>
          <a:ext cx="0" cy="0"/>
          <a:chOff x="0" y="0"/>
          <a:chExt cx="0" cy="0"/>
        </a:xfrm>
      </p:grpSpPr>
      <p:sp>
        <p:nvSpPr>
          <p:cNvPr id="34" name="Shape 34"/>
          <p:cNvSpPr txBox="1"/>
          <p:nvPr>
            <p:ph type="title"/>
          </p:nvPr>
        </p:nvSpPr>
        <p:spPr>
          <a:xfrm>
            <a:off x="490250" y="526350"/>
            <a:ext cx="5618700" cy="40908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p:txBody>
      </p:sp>
      <p:sp>
        <p:nvSpPr>
          <p:cNvPr id="35" name="Shape 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spcBef>
                <a:spcPts val="0"/>
              </a:spcBef>
              <a:buNone/>
              <a:defRPr>
                <a:solidFill>
                  <a:schemeClr val="lt1"/>
                </a:solidFill>
              </a:defRPr>
            </a:lvl1pPr>
            <a:lvl2pPr lvl="1">
              <a:spcBef>
                <a:spcPts val="0"/>
              </a:spcBef>
              <a:buNone/>
              <a:defRPr>
                <a:solidFill>
                  <a:schemeClr val="lt1"/>
                </a:solidFill>
              </a:defRPr>
            </a:lvl2pPr>
            <a:lvl3pPr lvl="2">
              <a:spcBef>
                <a:spcPts val="0"/>
              </a:spcBef>
              <a:buNone/>
              <a:defRPr>
                <a:solidFill>
                  <a:schemeClr val="lt1"/>
                </a:solidFill>
              </a:defRPr>
            </a:lvl3pPr>
            <a:lvl4pPr lvl="3">
              <a:spcBef>
                <a:spcPts val="0"/>
              </a:spcBef>
              <a:buNone/>
              <a:defRPr>
                <a:solidFill>
                  <a:schemeClr val="lt1"/>
                </a:solidFill>
              </a:defRPr>
            </a:lvl4pPr>
            <a:lvl5pPr lvl="4">
              <a:spcBef>
                <a:spcPts val="0"/>
              </a:spcBef>
              <a:buNone/>
              <a:defRPr>
                <a:solidFill>
                  <a:schemeClr val="lt1"/>
                </a:solidFill>
              </a:defRPr>
            </a:lvl5pPr>
            <a:lvl6pPr lvl="5">
              <a:spcBef>
                <a:spcPts val="0"/>
              </a:spcBef>
              <a:buNone/>
              <a:defRPr>
                <a:solidFill>
                  <a:schemeClr val="lt1"/>
                </a:solidFill>
              </a:defRPr>
            </a:lvl6pPr>
            <a:lvl7pPr lvl="6">
              <a:spcBef>
                <a:spcPts val="0"/>
              </a:spcBef>
              <a:buNone/>
              <a:defRPr>
                <a:solidFill>
                  <a:schemeClr val="lt1"/>
                </a:solidFill>
              </a:defRPr>
            </a:lvl7pPr>
            <a:lvl8pPr lvl="7">
              <a:spcBef>
                <a:spcPts val="0"/>
              </a:spcBef>
              <a:buNone/>
              <a:defRPr>
                <a:solidFill>
                  <a:schemeClr val="lt1"/>
                </a:solidFill>
              </a:defRPr>
            </a:lvl8pPr>
            <a:lvl9pPr lvl="8">
              <a:spcBef>
                <a:spcPts val="0"/>
              </a:spcBef>
              <a:buNone/>
              <a:defRPr>
                <a:solidFill>
                  <a:schemeClr val="lt1"/>
                </a:solidFill>
              </a:defRPr>
            </a:lvl9pPr>
          </a:lstStyle>
          <a:p>
            <a:pPr indent="0" lvl="0" mar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36" name="Shape 36"/>
        <p:cNvGrpSpPr/>
        <p:nvPr/>
      </p:nvGrpSpPr>
      <p:grpSpPr>
        <a:xfrm>
          <a:off x="0" y="0"/>
          <a:ext cx="0" cy="0"/>
          <a:chOff x="0" y="0"/>
          <a:chExt cx="0" cy="0"/>
        </a:xfrm>
      </p:grpSpPr>
      <p:sp>
        <p:nvSpPr>
          <p:cNvPr id="37" name="Shape 37"/>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38" name="Shape 38"/>
          <p:cNvCxnSpPr/>
          <p:nvPr/>
        </p:nvCxnSpPr>
        <p:spPr>
          <a:xfrm>
            <a:off x="5029675" y="4495500"/>
            <a:ext cx="468300" cy="0"/>
          </a:xfrm>
          <a:prstGeom prst="straightConnector1">
            <a:avLst/>
          </a:prstGeom>
          <a:noFill/>
          <a:ln cap="flat" cmpd="sng" w="28575">
            <a:solidFill>
              <a:schemeClr val="lt1"/>
            </a:solidFill>
            <a:prstDash val="solid"/>
            <a:round/>
            <a:headEnd len="med" w="med" type="none"/>
            <a:tailEnd len="med" w="med" type="none"/>
          </a:ln>
        </p:spPr>
      </p:cxnSp>
      <p:sp>
        <p:nvSpPr>
          <p:cNvPr id="39" name="Shape 39"/>
          <p:cNvSpPr txBox="1"/>
          <p:nvPr>
            <p:ph type="title"/>
          </p:nvPr>
        </p:nvSpPr>
        <p:spPr>
          <a:xfrm>
            <a:off x="265500" y="1081400"/>
            <a:ext cx="4045200" cy="1710300"/>
          </a:xfrm>
          <a:prstGeom prst="rect">
            <a:avLst/>
          </a:prstGeom>
        </p:spPr>
        <p:txBody>
          <a:bodyPr anchorCtr="0" anchor="b" bIns="91425" lIns="91425" spcFirstLastPara="1" rIns="91425" wrap="square" tIns="91425"/>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40" name="Shape 40"/>
          <p:cNvSpPr txBox="1"/>
          <p:nvPr>
            <p:ph idx="1" type="subTitle"/>
          </p:nvPr>
        </p:nvSpPr>
        <p:spPr>
          <a:xfrm>
            <a:off x="265500" y="2845223"/>
            <a:ext cx="4045200" cy="13455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Shape 41"/>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Clr>
                <a:schemeClr val="accent1"/>
              </a:buClr>
              <a:buSzPts val="1800"/>
              <a:buChar char="●"/>
              <a:defRPr>
                <a:solidFill>
                  <a:schemeClr val="accent1"/>
                </a:solidFill>
                <a:highlight>
                  <a:schemeClr val="lt1"/>
                </a:highlight>
              </a:defRPr>
            </a:lvl1pPr>
            <a:lvl2pPr indent="-317500" lvl="1" marL="914400">
              <a:spcBef>
                <a:spcPts val="1600"/>
              </a:spcBef>
              <a:spcAft>
                <a:spcPts val="0"/>
              </a:spcAft>
              <a:buClr>
                <a:schemeClr val="accent1"/>
              </a:buClr>
              <a:buSzPts val="1400"/>
              <a:buChar char="○"/>
              <a:defRPr>
                <a:solidFill>
                  <a:schemeClr val="accent1"/>
                </a:solidFill>
                <a:highlight>
                  <a:schemeClr val="lt1"/>
                </a:highlight>
              </a:defRPr>
            </a:lvl2pPr>
            <a:lvl3pPr indent="-317500" lvl="2" marL="1371600">
              <a:spcBef>
                <a:spcPts val="1600"/>
              </a:spcBef>
              <a:spcAft>
                <a:spcPts val="0"/>
              </a:spcAft>
              <a:buClr>
                <a:schemeClr val="accent1"/>
              </a:buClr>
              <a:buSzPts val="1400"/>
              <a:buChar char="■"/>
              <a:defRPr>
                <a:solidFill>
                  <a:schemeClr val="accent1"/>
                </a:solidFill>
                <a:highlight>
                  <a:schemeClr val="lt1"/>
                </a:highlight>
              </a:defRPr>
            </a:lvl3pPr>
            <a:lvl4pPr indent="-317500" lvl="3" marL="1828800">
              <a:spcBef>
                <a:spcPts val="1600"/>
              </a:spcBef>
              <a:spcAft>
                <a:spcPts val="0"/>
              </a:spcAft>
              <a:buClr>
                <a:schemeClr val="accent1"/>
              </a:buClr>
              <a:buSzPts val="1400"/>
              <a:buChar char="●"/>
              <a:defRPr>
                <a:solidFill>
                  <a:schemeClr val="accent1"/>
                </a:solidFill>
                <a:highlight>
                  <a:schemeClr val="lt1"/>
                </a:highlight>
              </a:defRPr>
            </a:lvl4pPr>
            <a:lvl5pPr indent="-317500" lvl="4" marL="2286000">
              <a:spcBef>
                <a:spcPts val="1600"/>
              </a:spcBef>
              <a:spcAft>
                <a:spcPts val="0"/>
              </a:spcAft>
              <a:buClr>
                <a:schemeClr val="accent1"/>
              </a:buClr>
              <a:buSzPts val="1400"/>
              <a:buChar char="○"/>
              <a:defRPr>
                <a:solidFill>
                  <a:schemeClr val="accent1"/>
                </a:solidFill>
                <a:highlight>
                  <a:schemeClr val="lt1"/>
                </a:highlight>
              </a:defRPr>
            </a:lvl5pPr>
            <a:lvl6pPr indent="-317500" lvl="5" marL="2743200">
              <a:spcBef>
                <a:spcPts val="1600"/>
              </a:spcBef>
              <a:spcAft>
                <a:spcPts val="0"/>
              </a:spcAft>
              <a:buClr>
                <a:schemeClr val="accent1"/>
              </a:buClr>
              <a:buSzPts val="1400"/>
              <a:buChar char="■"/>
              <a:defRPr>
                <a:solidFill>
                  <a:schemeClr val="accent1"/>
                </a:solidFill>
                <a:highlight>
                  <a:schemeClr val="lt1"/>
                </a:highlight>
              </a:defRPr>
            </a:lvl6pPr>
            <a:lvl7pPr indent="-317500" lvl="6" marL="3200400">
              <a:spcBef>
                <a:spcPts val="1600"/>
              </a:spcBef>
              <a:spcAft>
                <a:spcPts val="0"/>
              </a:spcAft>
              <a:buClr>
                <a:schemeClr val="accent1"/>
              </a:buClr>
              <a:buSzPts val="1400"/>
              <a:buChar char="●"/>
              <a:defRPr>
                <a:solidFill>
                  <a:schemeClr val="accent1"/>
                </a:solidFill>
                <a:highlight>
                  <a:schemeClr val="lt1"/>
                </a:highlight>
              </a:defRPr>
            </a:lvl7pPr>
            <a:lvl8pPr indent="-317500" lvl="7" marL="3657600">
              <a:spcBef>
                <a:spcPts val="1600"/>
              </a:spcBef>
              <a:spcAft>
                <a:spcPts val="0"/>
              </a:spcAft>
              <a:buClr>
                <a:schemeClr val="accent1"/>
              </a:buClr>
              <a:buSzPts val="1400"/>
              <a:buChar char="○"/>
              <a:defRPr>
                <a:solidFill>
                  <a:schemeClr val="accent1"/>
                </a:solidFill>
                <a:highlight>
                  <a:schemeClr val="lt1"/>
                </a:highlight>
              </a:defRPr>
            </a:lvl8pPr>
            <a:lvl9pPr indent="-317500" lvl="8" marL="4114800">
              <a:spcBef>
                <a:spcPts val="1600"/>
              </a:spcBef>
              <a:spcAft>
                <a:spcPts val="1600"/>
              </a:spcAft>
              <a:buClr>
                <a:schemeClr val="accent1"/>
              </a:buClr>
              <a:buSzPts val="1400"/>
              <a:buChar char="■"/>
              <a:defRPr>
                <a:solidFill>
                  <a:schemeClr val="accent1"/>
                </a:solidFill>
                <a:highlight>
                  <a:schemeClr val="lt1"/>
                </a:highlight>
              </a:defRPr>
            </a:lvl9pPr>
          </a:lstStyle>
          <a:p/>
        </p:txBody>
      </p:sp>
      <p:sp>
        <p:nvSpPr>
          <p:cNvPr id="42" name="Shape 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43" name="Shape 43"/>
        <p:cNvGrpSpPr/>
        <p:nvPr/>
      </p:nvGrpSpPr>
      <p:grpSpPr>
        <a:xfrm>
          <a:off x="0" y="0"/>
          <a:ext cx="0" cy="0"/>
          <a:chOff x="0" y="0"/>
          <a:chExt cx="0" cy="0"/>
        </a:xfrm>
      </p:grpSpPr>
      <p:sp>
        <p:nvSpPr>
          <p:cNvPr id="44" name="Shape 44"/>
          <p:cNvSpPr txBox="1"/>
          <p:nvPr>
            <p:ph idx="1" type="body"/>
          </p:nvPr>
        </p:nvSpPr>
        <p:spPr>
          <a:xfrm>
            <a:off x="319500" y="4230575"/>
            <a:ext cx="5998800" cy="5988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45" name="Shape 4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indent="0" lvl="0" marL="0">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each-day">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9pPr>
          </a:lstStyle>
          <a:p/>
        </p:txBody>
      </p:sp>
      <p:sp>
        <p:nvSpPr>
          <p:cNvPr id="7" name="Shape 7"/>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spcBef>
                <a:spcPts val="0"/>
              </a:spcBef>
              <a:buNone/>
              <a:defRPr sz="1000">
                <a:solidFill>
                  <a:schemeClr val="accent1"/>
                </a:solidFill>
                <a:latin typeface="Source Code Pro"/>
                <a:ea typeface="Source Code Pro"/>
                <a:cs typeface="Source Code Pro"/>
                <a:sym typeface="Source Code Pro"/>
              </a:defRPr>
            </a:lvl1pPr>
            <a:lvl2pPr lvl="1" algn="r">
              <a:spcBef>
                <a:spcPts val="0"/>
              </a:spcBef>
              <a:buNone/>
              <a:defRPr sz="1000">
                <a:solidFill>
                  <a:schemeClr val="accent1"/>
                </a:solidFill>
                <a:latin typeface="Source Code Pro"/>
                <a:ea typeface="Source Code Pro"/>
                <a:cs typeface="Source Code Pro"/>
                <a:sym typeface="Source Code Pro"/>
              </a:defRPr>
            </a:lvl2pPr>
            <a:lvl3pPr lvl="2" algn="r">
              <a:spcBef>
                <a:spcPts val="0"/>
              </a:spcBef>
              <a:buNone/>
              <a:defRPr sz="1000">
                <a:solidFill>
                  <a:schemeClr val="accent1"/>
                </a:solidFill>
                <a:latin typeface="Source Code Pro"/>
                <a:ea typeface="Source Code Pro"/>
                <a:cs typeface="Source Code Pro"/>
                <a:sym typeface="Source Code Pro"/>
              </a:defRPr>
            </a:lvl3pPr>
            <a:lvl4pPr lvl="3" algn="r">
              <a:spcBef>
                <a:spcPts val="0"/>
              </a:spcBef>
              <a:buNone/>
              <a:defRPr sz="1000">
                <a:solidFill>
                  <a:schemeClr val="accent1"/>
                </a:solidFill>
                <a:latin typeface="Source Code Pro"/>
                <a:ea typeface="Source Code Pro"/>
                <a:cs typeface="Source Code Pro"/>
                <a:sym typeface="Source Code Pro"/>
              </a:defRPr>
            </a:lvl4pPr>
            <a:lvl5pPr lvl="4" algn="r">
              <a:spcBef>
                <a:spcPts val="0"/>
              </a:spcBef>
              <a:buNone/>
              <a:defRPr sz="1000">
                <a:solidFill>
                  <a:schemeClr val="accent1"/>
                </a:solidFill>
                <a:latin typeface="Source Code Pro"/>
                <a:ea typeface="Source Code Pro"/>
                <a:cs typeface="Source Code Pro"/>
                <a:sym typeface="Source Code Pro"/>
              </a:defRPr>
            </a:lvl5pPr>
            <a:lvl6pPr lvl="5" algn="r">
              <a:spcBef>
                <a:spcPts val="0"/>
              </a:spcBef>
              <a:buNone/>
              <a:defRPr sz="1000">
                <a:solidFill>
                  <a:schemeClr val="accent1"/>
                </a:solidFill>
                <a:latin typeface="Source Code Pro"/>
                <a:ea typeface="Source Code Pro"/>
                <a:cs typeface="Source Code Pro"/>
                <a:sym typeface="Source Code Pro"/>
              </a:defRPr>
            </a:lvl6pPr>
            <a:lvl7pPr lvl="6" algn="r">
              <a:spcBef>
                <a:spcPts val="0"/>
              </a:spcBef>
              <a:buNone/>
              <a:defRPr sz="1000">
                <a:solidFill>
                  <a:schemeClr val="accent1"/>
                </a:solidFill>
                <a:latin typeface="Source Code Pro"/>
                <a:ea typeface="Source Code Pro"/>
                <a:cs typeface="Source Code Pro"/>
                <a:sym typeface="Source Code Pro"/>
              </a:defRPr>
            </a:lvl7pPr>
            <a:lvl8pPr lvl="7" algn="r">
              <a:spcBef>
                <a:spcPts val="0"/>
              </a:spcBef>
              <a:buNone/>
              <a:defRPr sz="1000">
                <a:solidFill>
                  <a:schemeClr val="accent1"/>
                </a:solidFill>
                <a:latin typeface="Source Code Pro"/>
                <a:ea typeface="Source Code Pro"/>
                <a:cs typeface="Source Code Pro"/>
                <a:sym typeface="Source Code Pro"/>
              </a:defRPr>
            </a:lvl8pPr>
            <a:lvl9pPr lvl="8" algn="r">
              <a:spcBef>
                <a:spcPts val="0"/>
              </a:spcBef>
              <a:buNone/>
              <a:defRPr sz="1000">
                <a:solidFill>
                  <a:schemeClr val="accent1"/>
                </a:solidFill>
                <a:latin typeface="Source Code Pro"/>
                <a:ea typeface="Source Code Pro"/>
                <a:cs typeface="Source Code Pro"/>
                <a:sym typeface="Source Code Pro"/>
              </a:defRPr>
            </a:lvl9pPr>
          </a:lstStyle>
          <a:p>
            <a:pPr indent="0" lvl="0" marL="0">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2.pn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 name="Shape 55"/>
        <p:cNvGrpSpPr/>
        <p:nvPr/>
      </p:nvGrpSpPr>
      <p:grpSpPr>
        <a:xfrm>
          <a:off x="0" y="0"/>
          <a:ext cx="0" cy="0"/>
          <a:chOff x="0" y="0"/>
          <a:chExt cx="0" cy="0"/>
        </a:xfrm>
      </p:grpSpPr>
      <p:sp>
        <p:nvSpPr>
          <p:cNvPr id="56" name="Shape 56"/>
          <p:cNvSpPr txBox="1"/>
          <p:nvPr>
            <p:ph type="ctrTitle"/>
          </p:nvPr>
        </p:nvSpPr>
        <p:spPr>
          <a:xfrm>
            <a:off x="311700" y="1395000"/>
            <a:ext cx="8520600" cy="1422600"/>
          </a:xfrm>
          <a:prstGeom prst="rect">
            <a:avLst/>
          </a:prstGeom>
          <a:solidFill>
            <a:schemeClr val="dk1"/>
          </a:solidFill>
          <a:ln cap="flat" cmpd="sng" w="28575">
            <a:solidFill>
              <a:srgbClr val="0000FF"/>
            </a:solidFill>
            <a:prstDash val="solid"/>
            <a:round/>
            <a:headEnd len="med" w="med" type="none"/>
            <a:tailEnd len="med" w="med" type="none"/>
          </a:ln>
        </p:spPr>
        <p:txBody>
          <a:bodyPr anchorCtr="0" anchor="ctr" bIns="91425" lIns="91425" spcFirstLastPara="1" rIns="91425" wrap="square" tIns="91425">
            <a:noAutofit/>
          </a:bodyPr>
          <a:lstStyle/>
          <a:p>
            <a:pPr indent="0" lvl="0" marL="0">
              <a:spcBef>
                <a:spcPts val="0"/>
              </a:spcBef>
              <a:spcAft>
                <a:spcPts val="0"/>
              </a:spcAft>
              <a:buNone/>
            </a:pPr>
            <a:r>
              <a:rPr lang="es" sz="6000"/>
              <a:t>greenhouse effect</a:t>
            </a:r>
            <a:endParaRPr sz="6000"/>
          </a:p>
          <a:p>
            <a:pPr indent="0" lvl="0" marL="0">
              <a:spcBef>
                <a:spcPts val="0"/>
              </a:spcBef>
              <a:spcAft>
                <a:spcPts val="0"/>
              </a:spcAft>
              <a:buNone/>
            </a:pPr>
            <a:r>
              <a:rPr lang="es" sz="3600"/>
              <a:t>water heater experiment</a:t>
            </a:r>
            <a:endParaRPr sz="3600"/>
          </a:p>
        </p:txBody>
      </p:sp>
      <p:sp>
        <p:nvSpPr>
          <p:cNvPr id="57" name="Shape 57"/>
          <p:cNvSpPr txBox="1"/>
          <p:nvPr>
            <p:ph idx="1" type="subTitle"/>
          </p:nvPr>
        </p:nvSpPr>
        <p:spPr>
          <a:xfrm>
            <a:off x="3911725" y="537600"/>
            <a:ext cx="1524000" cy="8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sz="2400">
                <a:solidFill>
                  <a:srgbClr val="FF0000"/>
                </a:solidFill>
                <a:latin typeface="Arial"/>
                <a:ea typeface="Arial"/>
                <a:cs typeface="Arial"/>
                <a:sym typeface="Arial"/>
              </a:rPr>
              <a:t>PHYSICS</a:t>
            </a:r>
            <a:endParaRPr/>
          </a:p>
        </p:txBody>
      </p:sp>
      <p:pic>
        <p:nvPicPr>
          <p:cNvPr id="58" name="Shape 58"/>
          <p:cNvPicPr preferRelativeResize="0"/>
          <p:nvPr/>
        </p:nvPicPr>
        <p:blipFill>
          <a:blip r:embed="rId3">
            <a:alphaModFix/>
          </a:blip>
          <a:stretch>
            <a:fillRect/>
          </a:stretch>
        </p:blipFill>
        <p:spPr>
          <a:xfrm>
            <a:off x="136875" y="195475"/>
            <a:ext cx="1524000" cy="857250"/>
          </a:xfrm>
          <a:prstGeom prst="rect">
            <a:avLst/>
          </a:prstGeom>
          <a:noFill/>
          <a:ln>
            <a:noFill/>
          </a:ln>
        </p:spPr>
      </p:pic>
      <p:sp>
        <p:nvSpPr>
          <p:cNvPr id="59" name="Shape 59"/>
          <p:cNvSpPr txBox="1"/>
          <p:nvPr/>
        </p:nvSpPr>
        <p:spPr>
          <a:xfrm>
            <a:off x="2363675" y="2719350"/>
            <a:ext cx="5043600" cy="70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1600">
                <a:solidFill>
                  <a:srgbClr val="AF7B51"/>
                </a:solidFill>
                <a:latin typeface="Calibri"/>
                <a:ea typeface="Calibri"/>
                <a:cs typeface="Calibri"/>
                <a:sym typeface="Calibri"/>
              </a:rPr>
              <a:t>Social and Natural Science Cooperative work</a:t>
            </a:r>
            <a:endParaRPr sz="1600">
              <a:solidFill>
                <a:srgbClr val="AF7B51"/>
              </a:solidFill>
              <a:latin typeface="Calibri"/>
              <a:ea typeface="Calibri"/>
              <a:cs typeface="Calibri"/>
              <a:sym typeface="Calibri"/>
            </a:endParaRPr>
          </a:p>
          <a:p>
            <a:pPr indent="0" lvl="0" marL="0" rtl="0" algn="ctr">
              <a:spcBef>
                <a:spcPts val="0"/>
              </a:spcBef>
              <a:spcAft>
                <a:spcPts val="0"/>
              </a:spcAft>
              <a:buNone/>
            </a:pPr>
            <a:r>
              <a:rPr lang="es" sz="1600">
                <a:solidFill>
                  <a:srgbClr val="AF7B51"/>
                </a:solidFill>
                <a:latin typeface="Calibri"/>
                <a:ea typeface="Calibri"/>
                <a:cs typeface="Calibri"/>
                <a:sym typeface="Calibri"/>
              </a:rPr>
              <a:t>5th grade - 2017-2018 Course</a:t>
            </a:r>
            <a:endParaRPr sz="1600">
              <a:solidFill>
                <a:srgbClr val="AF7B51"/>
              </a:solidFill>
              <a:latin typeface="Calibri"/>
              <a:ea typeface="Calibri"/>
              <a:cs typeface="Calibri"/>
              <a:sym typeface="Calibri"/>
            </a:endParaRPr>
          </a:p>
          <a:p>
            <a:pPr indent="0" lvl="0" marL="0">
              <a:spcBef>
                <a:spcPts val="0"/>
              </a:spcBef>
              <a:spcAft>
                <a:spcPts val="0"/>
              </a:spcAft>
              <a:buNone/>
            </a:pPr>
            <a:r>
              <a:t/>
            </a:r>
            <a:endParaRPr/>
          </a:p>
        </p:txBody>
      </p:sp>
      <p:pic>
        <p:nvPicPr>
          <p:cNvPr id="60" name="Shape 60"/>
          <p:cNvPicPr preferRelativeResize="0"/>
          <p:nvPr/>
        </p:nvPicPr>
        <p:blipFill>
          <a:blip r:embed="rId4">
            <a:alphaModFix/>
          </a:blip>
          <a:stretch>
            <a:fillRect/>
          </a:stretch>
        </p:blipFill>
        <p:spPr>
          <a:xfrm>
            <a:off x="2348810" y="4061975"/>
            <a:ext cx="1795702" cy="610500"/>
          </a:xfrm>
          <a:prstGeom prst="rect">
            <a:avLst/>
          </a:prstGeom>
          <a:noFill/>
          <a:ln>
            <a:noFill/>
          </a:ln>
        </p:spPr>
      </p:pic>
      <p:pic>
        <p:nvPicPr>
          <p:cNvPr id="61" name="Shape 61"/>
          <p:cNvPicPr preferRelativeResize="0"/>
          <p:nvPr/>
        </p:nvPicPr>
        <p:blipFill>
          <a:blip r:embed="rId5">
            <a:alphaModFix/>
          </a:blip>
          <a:stretch>
            <a:fillRect/>
          </a:stretch>
        </p:blipFill>
        <p:spPr>
          <a:xfrm>
            <a:off x="2506663" y="195475"/>
            <a:ext cx="1089575" cy="1089575"/>
          </a:xfrm>
          <a:prstGeom prst="rect">
            <a:avLst/>
          </a:prstGeom>
          <a:noFill/>
          <a:ln>
            <a:noFill/>
          </a:ln>
        </p:spPr>
      </p:pic>
      <p:sp>
        <p:nvSpPr>
          <p:cNvPr id="62" name="Shape 62"/>
          <p:cNvSpPr txBox="1"/>
          <p:nvPr/>
        </p:nvSpPr>
        <p:spPr>
          <a:xfrm>
            <a:off x="4159375" y="3938525"/>
            <a:ext cx="4063500" cy="8574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rPr b="1" lang="es" sz="2400">
                <a:solidFill>
                  <a:srgbClr val="FF0000"/>
                </a:solidFill>
              </a:rPr>
              <a:t>KA2</a:t>
            </a:r>
            <a:r>
              <a:rPr b="1" lang="es">
                <a:solidFill>
                  <a:srgbClr val="FF0000"/>
                </a:solidFill>
              </a:rPr>
              <a:t> </a:t>
            </a:r>
            <a:r>
              <a:rPr b="1" lang="es" sz="1800">
                <a:solidFill>
                  <a:srgbClr val="FF0000"/>
                </a:solidFill>
              </a:rPr>
              <a:t>“Let’s cross the boundaries</a:t>
            </a:r>
            <a:endParaRPr b="1" sz="1800">
              <a:solidFill>
                <a:srgbClr val="FF0000"/>
              </a:solidFill>
            </a:endParaRPr>
          </a:p>
          <a:p>
            <a:pPr indent="0" lvl="0" marL="0" rtl="0">
              <a:spcBef>
                <a:spcPts val="0"/>
              </a:spcBef>
              <a:spcAft>
                <a:spcPts val="0"/>
              </a:spcAft>
              <a:buNone/>
            </a:pPr>
            <a:r>
              <a:rPr b="1" lang="es" sz="1800">
                <a:solidFill>
                  <a:srgbClr val="FF0000"/>
                </a:solidFill>
              </a:rPr>
              <a:t>  of Primary education together”</a:t>
            </a:r>
            <a:endParaRPr sz="18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sp>
        <p:nvSpPr>
          <p:cNvPr id="123" name="Shape 123"/>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24" name="Shape 124"/>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125" name="Shape 125"/>
          <p:cNvPicPr preferRelativeResize="0"/>
          <p:nvPr/>
        </p:nvPicPr>
        <p:blipFill>
          <a:blip r:embed="rId3">
            <a:alphaModFix/>
          </a:blip>
          <a:stretch>
            <a:fillRect/>
          </a:stretch>
        </p:blipFill>
        <p:spPr>
          <a:xfrm>
            <a:off x="439775" y="292850"/>
            <a:ext cx="8260197" cy="448894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sp>
        <p:nvSpPr>
          <p:cNvPr id="130" name="Shape 130"/>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31" name="Shape 131"/>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132" name="Shape 132"/>
          <p:cNvPicPr preferRelativeResize="0"/>
          <p:nvPr/>
        </p:nvPicPr>
        <p:blipFill>
          <a:blip r:embed="rId3">
            <a:alphaModFix/>
          </a:blip>
          <a:stretch>
            <a:fillRect/>
          </a:stretch>
        </p:blipFill>
        <p:spPr>
          <a:xfrm>
            <a:off x="439775" y="493325"/>
            <a:ext cx="8221954" cy="424544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sp>
        <p:nvSpPr>
          <p:cNvPr id="137" name="Shape 137"/>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38" name="Shape 138"/>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139" name="Shape 139"/>
          <p:cNvPicPr preferRelativeResize="0"/>
          <p:nvPr/>
        </p:nvPicPr>
        <p:blipFill>
          <a:blip r:embed="rId3">
            <a:alphaModFix/>
          </a:blip>
          <a:stretch>
            <a:fillRect/>
          </a:stretch>
        </p:blipFill>
        <p:spPr>
          <a:xfrm>
            <a:off x="439775" y="292850"/>
            <a:ext cx="8262252" cy="44835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Shape 14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45" name="Shape 145"/>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146" name="Shape 146"/>
          <p:cNvPicPr preferRelativeResize="0"/>
          <p:nvPr/>
        </p:nvPicPr>
        <p:blipFill>
          <a:blip r:embed="rId3">
            <a:alphaModFix/>
          </a:blip>
          <a:stretch>
            <a:fillRect/>
          </a:stretch>
        </p:blipFill>
        <p:spPr>
          <a:xfrm>
            <a:off x="478025" y="338425"/>
            <a:ext cx="8183699" cy="44666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sp>
        <p:nvSpPr>
          <p:cNvPr id="151" name="Shape 151"/>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52" name="Shape 152"/>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153" name="Shape 153"/>
          <p:cNvPicPr preferRelativeResize="0"/>
          <p:nvPr/>
        </p:nvPicPr>
        <p:blipFill>
          <a:blip r:embed="rId3">
            <a:alphaModFix/>
          </a:blip>
          <a:stretch>
            <a:fillRect/>
          </a:stretch>
        </p:blipFill>
        <p:spPr>
          <a:xfrm>
            <a:off x="470575" y="320350"/>
            <a:ext cx="8202849" cy="450279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Shape 158"/>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59" name="Shape 159"/>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160" name="Shape 160"/>
          <p:cNvPicPr preferRelativeResize="0"/>
          <p:nvPr/>
        </p:nvPicPr>
        <p:blipFill>
          <a:blip r:embed="rId3">
            <a:alphaModFix/>
          </a:blip>
          <a:stretch>
            <a:fillRect/>
          </a:stretch>
        </p:blipFill>
        <p:spPr>
          <a:xfrm>
            <a:off x="417038" y="292850"/>
            <a:ext cx="8309926" cy="46761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Shape 16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66" name="Shape 166"/>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167" name="Shape 167"/>
          <p:cNvPicPr preferRelativeResize="0"/>
          <p:nvPr/>
        </p:nvPicPr>
        <p:blipFill>
          <a:blip r:embed="rId3">
            <a:alphaModFix/>
          </a:blip>
          <a:stretch>
            <a:fillRect/>
          </a:stretch>
        </p:blipFill>
        <p:spPr>
          <a:xfrm>
            <a:off x="392075" y="219637"/>
            <a:ext cx="8359844" cy="47042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Shape 172"/>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73" name="Shape 173"/>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174" name="Shape 174"/>
          <p:cNvPicPr preferRelativeResize="0"/>
          <p:nvPr/>
        </p:nvPicPr>
        <p:blipFill>
          <a:blip r:embed="rId3">
            <a:alphaModFix/>
          </a:blip>
          <a:stretch>
            <a:fillRect/>
          </a:stretch>
        </p:blipFill>
        <p:spPr>
          <a:xfrm>
            <a:off x="311700" y="292850"/>
            <a:ext cx="8520600" cy="45600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Shape 179"/>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80" name="Shape 180"/>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181" name="Shape 181"/>
          <p:cNvPicPr preferRelativeResize="0"/>
          <p:nvPr/>
        </p:nvPicPr>
        <p:blipFill>
          <a:blip r:embed="rId3">
            <a:alphaModFix/>
          </a:blip>
          <a:stretch>
            <a:fillRect/>
          </a:stretch>
        </p:blipFill>
        <p:spPr>
          <a:xfrm>
            <a:off x="311700" y="310863"/>
            <a:ext cx="8520600" cy="452177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Shape 186"/>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87" name="Shape 187"/>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188" name="Shape 188"/>
          <p:cNvPicPr preferRelativeResize="0"/>
          <p:nvPr/>
        </p:nvPicPr>
        <p:blipFill>
          <a:blip r:embed="rId3">
            <a:alphaModFix/>
          </a:blip>
          <a:stretch>
            <a:fillRect/>
          </a:stretch>
        </p:blipFill>
        <p:spPr>
          <a:xfrm>
            <a:off x="516250" y="348800"/>
            <a:ext cx="8006122" cy="450519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sp>
        <p:nvSpPr>
          <p:cNvPr id="67" name="Shape 67"/>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solidFill>
                  <a:srgbClr val="FF0000"/>
                </a:solidFill>
              </a:rPr>
              <a:t>BUILDing A WATER HEATER- WORK PROCESS</a:t>
            </a:r>
            <a:endParaRPr b="0" sz="1400">
              <a:solidFill>
                <a:srgbClr val="FF0000"/>
              </a:solidFill>
              <a:latin typeface="Arial"/>
              <a:ea typeface="Arial"/>
              <a:cs typeface="Arial"/>
              <a:sym typeface="Arial"/>
            </a:endParaRPr>
          </a:p>
          <a:p>
            <a:pPr indent="0" lvl="0" marL="0">
              <a:spcBef>
                <a:spcPts val="0"/>
              </a:spcBef>
              <a:spcAft>
                <a:spcPts val="0"/>
              </a:spcAft>
              <a:buNone/>
            </a:pPr>
            <a:r>
              <a:t/>
            </a:r>
            <a:endParaRPr/>
          </a:p>
        </p:txBody>
      </p:sp>
      <p:sp>
        <p:nvSpPr>
          <p:cNvPr id="68" name="Shape 68"/>
          <p:cNvSpPr txBox="1"/>
          <p:nvPr>
            <p:ph idx="1" type="body"/>
          </p:nvPr>
        </p:nvSpPr>
        <p:spPr>
          <a:xfrm>
            <a:off x="311700" y="978775"/>
            <a:ext cx="8520600" cy="24450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sp>
        <p:nvSpPr>
          <p:cNvPr id="69" name="Shape 69"/>
          <p:cNvSpPr txBox="1"/>
          <p:nvPr/>
        </p:nvSpPr>
        <p:spPr>
          <a:xfrm>
            <a:off x="99875" y="1093850"/>
            <a:ext cx="8732400" cy="3813600"/>
          </a:xfrm>
          <a:prstGeom prst="rect">
            <a:avLst/>
          </a:prstGeom>
          <a:noFill/>
          <a:ln>
            <a:noFill/>
          </a:ln>
        </p:spPr>
        <p:txBody>
          <a:bodyPr anchorCtr="0" anchor="ctr" bIns="91425" lIns="91425" spcFirstLastPara="1" rIns="91425" wrap="square" tIns="91425">
            <a:noAutofit/>
          </a:bodyPr>
          <a:lstStyle/>
          <a:p>
            <a:pPr indent="-368300" lvl="0" marL="457200" rtl="0" algn="just">
              <a:spcBef>
                <a:spcPts val="0"/>
              </a:spcBef>
              <a:spcAft>
                <a:spcPts val="0"/>
              </a:spcAft>
              <a:buSzPts val="2200"/>
              <a:buChar char="●"/>
            </a:pPr>
            <a:r>
              <a:rPr lang="es" sz="2200"/>
              <a:t>We worked in different teams and each member of the group had a responsibility.</a:t>
            </a:r>
            <a:endParaRPr sz="2200"/>
          </a:p>
          <a:p>
            <a:pPr indent="-368300" lvl="0" marL="457200" rtl="0" algn="just">
              <a:spcBef>
                <a:spcPts val="0"/>
              </a:spcBef>
              <a:spcAft>
                <a:spcPts val="0"/>
              </a:spcAft>
              <a:buSzPts val="2200"/>
              <a:buChar char="●"/>
            </a:pPr>
            <a:r>
              <a:rPr lang="es" sz="2200"/>
              <a:t>We used a shoe box and we painted it in black. Then we traced with a pencil the size of the tube (in the box) and then we made a hole with the scissors in the box. We stick the tube with electrical tape (because normal zeal was taking off) and we covered the shoe box with a transparent plastic.</a:t>
            </a:r>
            <a:endParaRPr sz="2200"/>
          </a:p>
          <a:p>
            <a:pPr indent="-368300" lvl="0" marL="457200" rtl="0" algn="just">
              <a:spcBef>
                <a:spcPts val="0"/>
              </a:spcBef>
              <a:spcAft>
                <a:spcPts val="0"/>
              </a:spcAft>
              <a:buSzPts val="2200"/>
              <a:buChar char="●"/>
            </a:pPr>
            <a:r>
              <a:rPr lang="es" sz="2200"/>
              <a:t>We measured the water before (at room temperature- 18 degrees), we wait 20 minutes with the water in the tubes (in the box) and we meausure it again after the activity (21 degrees).  </a:t>
            </a:r>
            <a:endParaRPr sz="2200"/>
          </a:p>
        </p:txBody>
      </p:sp>
      <p:sp>
        <p:nvSpPr>
          <p:cNvPr id="70" name="Shape 70"/>
          <p:cNvSpPr txBox="1"/>
          <p:nvPr/>
        </p:nvSpPr>
        <p:spPr>
          <a:xfrm>
            <a:off x="482725" y="4507625"/>
            <a:ext cx="8349600" cy="532800"/>
          </a:xfrm>
          <a:prstGeom prst="rect">
            <a:avLst/>
          </a:prstGeom>
          <a:noFill/>
          <a:ln>
            <a:noFill/>
          </a:ln>
        </p:spPr>
        <p:txBody>
          <a:bodyPr anchorCtr="0" anchor="t" bIns="91425" lIns="91425" spcFirstLastPara="1" rIns="91425" wrap="square" tIns="91425">
            <a:noAutofit/>
          </a:bodyPr>
          <a:lstStyle/>
          <a:p>
            <a:pPr indent="0" lvl="0" marL="0" marR="25400" rtl="0">
              <a:lnSpc>
                <a:spcPct val="115000"/>
              </a:lnSpc>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Shape 193"/>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94" name="Shape 194"/>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195" name="Shape 195"/>
          <p:cNvPicPr preferRelativeResize="0"/>
          <p:nvPr/>
        </p:nvPicPr>
        <p:blipFill>
          <a:blip r:embed="rId3">
            <a:alphaModFix/>
          </a:blip>
          <a:stretch>
            <a:fillRect/>
          </a:stretch>
        </p:blipFill>
        <p:spPr>
          <a:xfrm>
            <a:off x="549950" y="416825"/>
            <a:ext cx="8044097" cy="441819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Shape 200"/>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LOOK!!!! our water heaters!</a:t>
            </a:r>
            <a:endParaRPr/>
          </a:p>
        </p:txBody>
      </p:sp>
      <p:sp>
        <p:nvSpPr>
          <p:cNvPr id="201" name="Shape 201"/>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202" name="Shape 202"/>
          <p:cNvPicPr preferRelativeResize="0"/>
          <p:nvPr/>
        </p:nvPicPr>
        <p:blipFill>
          <a:blip r:embed="rId3">
            <a:alphaModFix/>
          </a:blip>
          <a:stretch>
            <a:fillRect/>
          </a:stretch>
        </p:blipFill>
        <p:spPr>
          <a:xfrm>
            <a:off x="630975" y="1093850"/>
            <a:ext cx="8049878" cy="36947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sp>
        <p:nvSpPr>
          <p:cNvPr id="207" name="Shape 207"/>
          <p:cNvSpPr txBox="1"/>
          <p:nvPr>
            <p:ph idx="1" type="body"/>
          </p:nvPr>
        </p:nvSpPr>
        <p:spPr>
          <a:xfrm>
            <a:off x="2734275" y="1228675"/>
            <a:ext cx="6098100" cy="33402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t/>
            </a:r>
            <a:endParaRPr/>
          </a:p>
        </p:txBody>
      </p:sp>
      <p:pic>
        <p:nvPicPr>
          <p:cNvPr id="208" name="Shape 208"/>
          <p:cNvPicPr preferRelativeResize="0"/>
          <p:nvPr/>
        </p:nvPicPr>
        <p:blipFill>
          <a:blip r:embed="rId3">
            <a:alphaModFix/>
          </a:blip>
          <a:stretch>
            <a:fillRect/>
          </a:stretch>
        </p:blipFill>
        <p:spPr>
          <a:xfrm>
            <a:off x="2887250" y="356300"/>
            <a:ext cx="5812723" cy="4664452"/>
          </a:xfrm>
          <a:prstGeom prst="rect">
            <a:avLst/>
          </a:prstGeom>
          <a:noFill/>
          <a:ln>
            <a:noFill/>
          </a:ln>
        </p:spPr>
      </p:pic>
      <p:sp>
        <p:nvSpPr>
          <p:cNvPr id="209" name="Shape 209"/>
          <p:cNvSpPr txBox="1"/>
          <p:nvPr/>
        </p:nvSpPr>
        <p:spPr>
          <a:xfrm>
            <a:off x="267700" y="455075"/>
            <a:ext cx="2345700" cy="4244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s" sz="4000">
                <a:solidFill>
                  <a:schemeClr val="accent1"/>
                </a:solidFill>
                <a:latin typeface="Amatic SC"/>
                <a:ea typeface="Amatic SC"/>
                <a:cs typeface="Amatic SC"/>
                <a:sym typeface="Amatic SC"/>
              </a:rPr>
              <a:t>we measured the water temperature with a guitar-shaped thermometer!</a:t>
            </a:r>
            <a:endParaRPr sz="4000">
              <a:solidFill>
                <a:schemeClr val="accent1"/>
              </a:solidFill>
              <a:highlight>
                <a:srgbClr val="FFFFFF"/>
              </a:highlight>
            </a:endParaRPr>
          </a:p>
          <a:p>
            <a:pPr indent="0" lvl="0" marL="0" rtl="0">
              <a:spcBef>
                <a:spcPts val="0"/>
              </a:spcBef>
              <a:spcAft>
                <a:spcPts val="0"/>
              </a:spcAft>
              <a:buNone/>
            </a:pPr>
            <a:r>
              <a:t/>
            </a:r>
            <a:endParaRPr b="1" sz="3600">
              <a:solidFill>
                <a:schemeClr val="accent1"/>
              </a:solidFill>
              <a:latin typeface="Amatic SC"/>
              <a:ea typeface="Amatic SC"/>
              <a:cs typeface="Amatic SC"/>
              <a:sym typeface="Amatic SC"/>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Shape 21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sz="4000"/>
              <a:t>IT WORKED! three degrees of temperature difference!</a:t>
            </a:r>
            <a:endParaRPr sz="4000"/>
          </a:p>
        </p:txBody>
      </p:sp>
      <p:sp>
        <p:nvSpPr>
          <p:cNvPr id="215" name="Shape 215"/>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216" name="Shape 216"/>
          <p:cNvPicPr preferRelativeResize="0"/>
          <p:nvPr/>
        </p:nvPicPr>
        <p:blipFill>
          <a:blip r:embed="rId3">
            <a:alphaModFix/>
          </a:blip>
          <a:stretch>
            <a:fillRect/>
          </a:stretch>
        </p:blipFill>
        <p:spPr>
          <a:xfrm>
            <a:off x="311700" y="1093850"/>
            <a:ext cx="8520604" cy="368252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sp>
        <p:nvSpPr>
          <p:cNvPr id="221" name="Shape 221"/>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22" name="Shape 222"/>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223" name="Shape 223"/>
          <p:cNvPicPr preferRelativeResize="0"/>
          <p:nvPr/>
        </p:nvPicPr>
        <p:blipFill>
          <a:blip r:embed="rId3">
            <a:alphaModFix/>
          </a:blip>
          <a:stretch>
            <a:fillRect/>
          </a:stretch>
        </p:blipFill>
        <p:spPr>
          <a:xfrm>
            <a:off x="401525" y="292850"/>
            <a:ext cx="8336704" cy="463650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Shape 228"/>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finally we evaluate our project and the team-work</a:t>
            </a:r>
            <a:endParaRPr/>
          </a:p>
        </p:txBody>
      </p:sp>
      <p:sp>
        <p:nvSpPr>
          <p:cNvPr id="229" name="Shape 229"/>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230" name="Shape 230"/>
          <p:cNvPicPr preferRelativeResize="0"/>
          <p:nvPr/>
        </p:nvPicPr>
        <p:blipFill>
          <a:blip r:embed="rId3">
            <a:alphaModFix/>
          </a:blip>
          <a:stretch>
            <a:fillRect/>
          </a:stretch>
        </p:blipFill>
        <p:spPr>
          <a:xfrm>
            <a:off x="464500" y="1228675"/>
            <a:ext cx="8214988" cy="362420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Shape 23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36" name="Shape 236"/>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237" name="Shape 237"/>
          <p:cNvPicPr preferRelativeResize="0"/>
          <p:nvPr/>
        </p:nvPicPr>
        <p:blipFill>
          <a:blip r:embed="rId3">
            <a:alphaModFix/>
          </a:blip>
          <a:stretch>
            <a:fillRect/>
          </a:stretch>
        </p:blipFill>
        <p:spPr>
          <a:xfrm>
            <a:off x="669225" y="292850"/>
            <a:ext cx="7877772" cy="45408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sp>
        <p:nvSpPr>
          <p:cNvPr id="242" name="Shape 242"/>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243" name="Shape 243"/>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t/>
            </a:r>
            <a:endParaRPr/>
          </a:p>
        </p:txBody>
      </p:sp>
      <p:pic>
        <p:nvPicPr>
          <p:cNvPr id="244" name="Shape 244"/>
          <p:cNvPicPr preferRelativeResize="0"/>
          <p:nvPr/>
        </p:nvPicPr>
        <p:blipFill>
          <a:blip r:embed="rId3">
            <a:alphaModFix/>
          </a:blip>
          <a:stretch>
            <a:fillRect/>
          </a:stretch>
        </p:blipFill>
        <p:spPr>
          <a:xfrm>
            <a:off x="726600" y="292850"/>
            <a:ext cx="7629199" cy="463650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 name="Shape 248"/>
        <p:cNvGrpSpPr/>
        <p:nvPr/>
      </p:nvGrpSpPr>
      <p:grpSpPr>
        <a:xfrm>
          <a:off x="0" y="0"/>
          <a:ext cx="0" cy="0"/>
          <a:chOff x="0" y="0"/>
          <a:chExt cx="0" cy="0"/>
        </a:xfrm>
      </p:grpSpPr>
      <p:sp>
        <p:nvSpPr>
          <p:cNvPr id="249" name="Shape 249"/>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50" name="Shape 250"/>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251" name="Shape 251"/>
          <p:cNvPicPr preferRelativeResize="0"/>
          <p:nvPr/>
        </p:nvPicPr>
        <p:blipFill>
          <a:blip r:embed="rId3">
            <a:alphaModFix/>
          </a:blip>
          <a:stretch>
            <a:fillRect/>
          </a:stretch>
        </p:blipFill>
        <p:spPr>
          <a:xfrm>
            <a:off x="822200" y="292850"/>
            <a:ext cx="7571854" cy="45408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sp>
        <p:nvSpPr>
          <p:cNvPr id="256" name="Shape 256"/>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57" name="Shape 257"/>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258" name="Shape 258"/>
          <p:cNvPicPr preferRelativeResize="0"/>
          <p:nvPr/>
        </p:nvPicPr>
        <p:blipFill>
          <a:blip r:embed="rId3">
            <a:alphaModFix/>
          </a:blip>
          <a:stretch>
            <a:fillRect/>
          </a:stretch>
        </p:blipFill>
        <p:spPr>
          <a:xfrm>
            <a:off x="745700" y="292850"/>
            <a:ext cx="7686575" cy="45408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 name="Shape 74"/>
        <p:cNvGrpSpPr/>
        <p:nvPr/>
      </p:nvGrpSpPr>
      <p:grpSpPr>
        <a:xfrm>
          <a:off x="0" y="0"/>
          <a:ext cx="0" cy="0"/>
          <a:chOff x="0" y="0"/>
          <a:chExt cx="0" cy="0"/>
        </a:xfrm>
      </p:grpSpPr>
      <p:sp>
        <p:nvSpPr>
          <p:cNvPr id="75" name="Shape 7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solidFill>
                  <a:srgbClr val="FF0000"/>
                </a:solidFill>
              </a:rPr>
              <a:t>we need</a:t>
            </a:r>
            <a:endParaRPr>
              <a:solidFill>
                <a:srgbClr val="FF0000"/>
              </a:solidFill>
            </a:endParaRPr>
          </a:p>
        </p:txBody>
      </p:sp>
      <p:sp>
        <p:nvSpPr>
          <p:cNvPr id="76" name="Shape 76"/>
          <p:cNvSpPr txBox="1"/>
          <p:nvPr>
            <p:ph idx="1" type="body"/>
          </p:nvPr>
        </p:nvSpPr>
        <p:spPr>
          <a:xfrm>
            <a:off x="311700" y="1195150"/>
            <a:ext cx="8520600" cy="2775900"/>
          </a:xfrm>
          <a:prstGeom prst="rect">
            <a:avLst/>
          </a:prstGeom>
        </p:spPr>
        <p:txBody>
          <a:bodyPr anchorCtr="0" anchor="t" bIns="91425" lIns="91425" spcFirstLastPara="1" rIns="91425" wrap="square" tIns="91425">
            <a:noAutofit/>
          </a:bodyPr>
          <a:lstStyle/>
          <a:p>
            <a:pPr indent="-368300" lvl="0" marL="457200" rtl="0">
              <a:spcBef>
                <a:spcPts val="0"/>
              </a:spcBef>
              <a:spcAft>
                <a:spcPts val="0"/>
              </a:spcAft>
              <a:buSzPts val="2200"/>
              <a:buFont typeface="Arial"/>
              <a:buChar char="➢"/>
            </a:pPr>
            <a:r>
              <a:rPr lang="es" sz="2200">
                <a:latin typeface="Arial"/>
                <a:ea typeface="Arial"/>
                <a:cs typeface="Arial"/>
                <a:sym typeface="Arial"/>
              </a:rPr>
              <a:t>shoe box</a:t>
            </a:r>
            <a:endParaRPr sz="2200">
              <a:latin typeface="Arial"/>
              <a:ea typeface="Arial"/>
              <a:cs typeface="Arial"/>
              <a:sym typeface="Arial"/>
            </a:endParaRPr>
          </a:p>
          <a:p>
            <a:pPr indent="-368300" lvl="0" marL="457200" rtl="0">
              <a:spcBef>
                <a:spcPts val="0"/>
              </a:spcBef>
              <a:spcAft>
                <a:spcPts val="0"/>
              </a:spcAft>
              <a:buSzPts val="2200"/>
              <a:buFont typeface="Arial"/>
              <a:buChar char="➢"/>
            </a:pPr>
            <a:r>
              <a:rPr lang="es" sz="2200">
                <a:latin typeface="Arial"/>
                <a:ea typeface="Arial"/>
                <a:cs typeface="Arial"/>
                <a:sym typeface="Arial"/>
              </a:rPr>
              <a:t>black paint</a:t>
            </a:r>
            <a:endParaRPr sz="2200">
              <a:latin typeface="Arial"/>
              <a:ea typeface="Arial"/>
              <a:cs typeface="Arial"/>
              <a:sym typeface="Arial"/>
            </a:endParaRPr>
          </a:p>
          <a:p>
            <a:pPr indent="-368300" lvl="0" marL="457200" rtl="0">
              <a:spcBef>
                <a:spcPts val="0"/>
              </a:spcBef>
              <a:spcAft>
                <a:spcPts val="0"/>
              </a:spcAft>
              <a:buSzPts val="2200"/>
              <a:buFont typeface="Arial"/>
              <a:buChar char="➢"/>
            </a:pPr>
            <a:r>
              <a:rPr lang="es" sz="2200">
                <a:latin typeface="Arial"/>
                <a:ea typeface="Arial"/>
                <a:cs typeface="Arial"/>
                <a:sym typeface="Arial"/>
              </a:rPr>
              <a:t>transparent plastic</a:t>
            </a:r>
            <a:endParaRPr sz="2200">
              <a:latin typeface="Arial"/>
              <a:ea typeface="Arial"/>
              <a:cs typeface="Arial"/>
              <a:sym typeface="Arial"/>
            </a:endParaRPr>
          </a:p>
          <a:p>
            <a:pPr indent="-368300" lvl="0" marL="457200" rtl="0">
              <a:spcBef>
                <a:spcPts val="0"/>
              </a:spcBef>
              <a:spcAft>
                <a:spcPts val="0"/>
              </a:spcAft>
              <a:buSzPts val="2200"/>
              <a:buFont typeface="Arial"/>
              <a:buChar char="➢"/>
            </a:pPr>
            <a:r>
              <a:rPr lang="es" sz="2200">
                <a:latin typeface="Arial"/>
                <a:ea typeface="Arial"/>
                <a:cs typeface="Arial"/>
                <a:sym typeface="Arial"/>
              </a:rPr>
              <a:t>a plastic tube (2m and 1cm diameter)</a:t>
            </a:r>
            <a:endParaRPr sz="2200">
              <a:latin typeface="Arial"/>
              <a:ea typeface="Arial"/>
              <a:cs typeface="Arial"/>
              <a:sym typeface="Arial"/>
            </a:endParaRPr>
          </a:p>
          <a:p>
            <a:pPr indent="-368300" lvl="0" marL="457200" rtl="0">
              <a:spcBef>
                <a:spcPts val="0"/>
              </a:spcBef>
              <a:spcAft>
                <a:spcPts val="0"/>
              </a:spcAft>
              <a:buSzPts val="2200"/>
              <a:buFont typeface="Arial"/>
              <a:buChar char="➢"/>
            </a:pPr>
            <a:r>
              <a:rPr lang="es" sz="2200">
                <a:latin typeface="Arial"/>
                <a:ea typeface="Arial"/>
                <a:cs typeface="Arial"/>
                <a:sym typeface="Arial"/>
              </a:rPr>
              <a:t>clothespins</a:t>
            </a:r>
            <a:endParaRPr sz="2200">
              <a:latin typeface="Arial"/>
              <a:ea typeface="Arial"/>
              <a:cs typeface="Arial"/>
              <a:sym typeface="Arial"/>
            </a:endParaRPr>
          </a:p>
          <a:p>
            <a:pPr indent="-368300" lvl="0" marL="457200" rtl="0">
              <a:spcBef>
                <a:spcPts val="0"/>
              </a:spcBef>
              <a:spcAft>
                <a:spcPts val="0"/>
              </a:spcAft>
              <a:buSzPts val="2200"/>
              <a:buFont typeface="Arial"/>
              <a:buChar char="➢"/>
            </a:pPr>
            <a:r>
              <a:rPr lang="es" sz="2200">
                <a:latin typeface="Arial"/>
                <a:ea typeface="Arial"/>
                <a:cs typeface="Arial"/>
                <a:sym typeface="Arial"/>
              </a:rPr>
              <a:t>scissors</a:t>
            </a:r>
            <a:endParaRPr sz="2200">
              <a:latin typeface="Arial"/>
              <a:ea typeface="Arial"/>
              <a:cs typeface="Arial"/>
              <a:sym typeface="Arial"/>
            </a:endParaRPr>
          </a:p>
          <a:p>
            <a:pPr indent="-368300" lvl="0" marL="457200" rtl="0">
              <a:spcBef>
                <a:spcPts val="0"/>
              </a:spcBef>
              <a:spcAft>
                <a:spcPts val="0"/>
              </a:spcAft>
              <a:buSzPts val="2200"/>
              <a:buFont typeface="Arial"/>
              <a:buChar char="➢"/>
            </a:pPr>
            <a:r>
              <a:rPr lang="es" sz="2200">
                <a:latin typeface="Arial"/>
                <a:ea typeface="Arial"/>
                <a:cs typeface="Arial"/>
                <a:sym typeface="Arial"/>
              </a:rPr>
              <a:t>thermometer</a:t>
            </a:r>
            <a:endParaRPr sz="2200">
              <a:latin typeface="Arial"/>
              <a:ea typeface="Arial"/>
              <a:cs typeface="Arial"/>
              <a:sym typeface="Arial"/>
            </a:endParaRPr>
          </a:p>
          <a:p>
            <a:pPr indent="-368300" lvl="0" marL="457200" rtl="0">
              <a:spcBef>
                <a:spcPts val="0"/>
              </a:spcBef>
              <a:spcAft>
                <a:spcPts val="0"/>
              </a:spcAft>
              <a:buSzPts val="2200"/>
              <a:buFont typeface="Arial"/>
              <a:buChar char="➢"/>
            </a:pPr>
            <a:r>
              <a:rPr lang="es" sz="2200">
                <a:latin typeface="Arial"/>
                <a:ea typeface="Arial"/>
                <a:cs typeface="Arial"/>
                <a:sym typeface="Arial"/>
              </a:rPr>
              <a:t>electrical tape</a:t>
            </a:r>
            <a:endParaRPr sz="2200">
              <a:latin typeface="Arial"/>
              <a:ea typeface="Arial"/>
              <a:cs typeface="Arial"/>
              <a:sym typeface="Arial"/>
            </a:endParaRPr>
          </a:p>
          <a:p>
            <a:pPr indent="-368300" lvl="0" marL="457200">
              <a:spcBef>
                <a:spcPts val="0"/>
              </a:spcBef>
              <a:spcAft>
                <a:spcPts val="0"/>
              </a:spcAft>
              <a:buSzPts val="2200"/>
              <a:buChar char="➢"/>
            </a:pPr>
            <a:r>
              <a:rPr lang="es" sz="2200">
                <a:latin typeface="Arial"/>
                <a:ea typeface="Arial"/>
                <a:cs typeface="Arial"/>
                <a:sym typeface="Arial"/>
              </a:rPr>
              <a:t>a bucket</a:t>
            </a:r>
            <a:r>
              <a:rPr lang="es" sz="2200"/>
              <a:t> </a:t>
            </a:r>
            <a:endParaRPr sz="2200"/>
          </a:p>
        </p:txBody>
      </p:sp>
      <p:sp>
        <p:nvSpPr>
          <p:cNvPr id="77" name="Shape 77"/>
          <p:cNvSpPr txBox="1"/>
          <p:nvPr/>
        </p:nvSpPr>
        <p:spPr>
          <a:xfrm>
            <a:off x="554500" y="4407775"/>
            <a:ext cx="8277900" cy="5601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Shape 263"/>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64" name="Shape 264"/>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265" name="Shape 265"/>
          <p:cNvPicPr preferRelativeResize="0"/>
          <p:nvPr/>
        </p:nvPicPr>
        <p:blipFill>
          <a:blip r:embed="rId3">
            <a:alphaModFix/>
          </a:blip>
          <a:stretch>
            <a:fillRect/>
          </a:stretch>
        </p:blipFill>
        <p:spPr>
          <a:xfrm>
            <a:off x="688350" y="292850"/>
            <a:ext cx="7686575" cy="448352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Shape 270"/>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solidFill>
                  <a:srgbClr val="FF0000"/>
                </a:solidFill>
              </a:rPr>
              <a:t>Is THAT “</a:t>
            </a:r>
            <a:r>
              <a:rPr lang="es" sz="4800">
                <a:solidFill>
                  <a:srgbClr val="FF0000"/>
                </a:solidFill>
              </a:rPr>
              <a:t>PHYSICS</a:t>
            </a:r>
            <a:r>
              <a:rPr lang="es">
                <a:solidFill>
                  <a:srgbClr val="FF0000"/>
                </a:solidFill>
              </a:rPr>
              <a:t>”? WHY?</a:t>
            </a:r>
            <a:endParaRPr>
              <a:solidFill>
                <a:srgbClr val="FF0000"/>
              </a:solidFill>
            </a:endParaRPr>
          </a:p>
        </p:txBody>
      </p:sp>
      <p:sp>
        <p:nvSpPr>
          <p:cNvPr id="271" name="Shape 271"/>
          <p:cNvSpPr txBox="1"/>
          <p:nvPr>
            <p:ph idx="1" type="body"/>
          </p:nvPr>
        </p:nvSpPr>
        <p:spPr>
          <a:xfrm>
            <a:off x="311700" y="928825"/>
            <a:ext cx="8520600" cy="1600200"/>
          </a:xfrm>
          <a:prstGeom prst="rect">
            <a:avLst/>
          </a:prstGeom>
        </p:spPr>
        <p:txBody>
          <a:bodyPr anchorCtr="0" anchor="t" bIns="91425" lIns="91425" spcFirstLastPara="1" rIns="91425" wrap="square" tIns="91425">
            <a:noAutofit/>
          </a:bodyPr>
          <a:lstStyle/>
          <a:p>
            <a:pPr indent="0" lvl="0" marL="0" marR="25400" rtl="0">
              <a:spcBef>
                <a:spcPts val="0"/>
              </a:spcBef>
              <a:spcAft>
                <a:spcPts val="0"/>
              </a:spcAft>
              <a:buNone/>
            </a:pPr>
            <a:r>
              <a:t/>
            </a:r>
            <a:endParaRPr>
              <a:solidFill>
                <a:schemeClr val="accent1"/>
              </a:solidFill>
              <a:highlight>
                <a:srgbClr val="FFFFFF"/>
              </a:highlight>
              <a:latin typeface="Arial"/>
              <a:ea typeface="Arial"/>
              <a:cs typeface="Arial"/>
              <a:sym typeface="Arial"/>
            </a:endParaRPr>
          </a:p>
          <a:p>
            <a:pPr indent="0" lvl="0" marL="0" rtl="0">
              <a:spcBef>
                <a:spcPts val="0"/>
              </a:spcBef>
              <a:spcAft>
                <a:spcPts val="0"/>
              </a:spcAft>
              <a:buNone/>
            </a:pPr>
            <a:r>
              <a:t/>
            </a:r>
            <a:endParaRPr>
              <a:solidFill>
                <a:srgbClr val="000000"/>
              </a:solidFill>
              <a:latin typeface="Arial"/>
              <a:ea typeface="Arial"/>
              <a:cs typeface="Arial"/>
              <a:sym typeface="Arial"/>
            </a:endParaRPr>
          </a:p>
          <a:p>
            <a:pPr indent="0" lvl="0" marL="0">
              <a:spcBef>
                <a:spcPts val="600"/>
              </a:spcBef>
              <a:spcAft>
                <a:spcPts val="1600"/>
              </a:spcAft>
              <a:buNone/>
            </a:pPr>
            <a:r>
              <a:t/>
            </a:r>
            <a:endParaRPr/>
          </a:p>
        </p:txBody>
      </p:sp>
      <p:sp>
        <p:nvSpPr>
          <p:cNvPr id="272" name="Shape 272"/>
          <p:cNvSpPr txBox="1"/>
          <p:nvPr/>
        </p:nvSpPr>
        <p:spPr>
          <a:xfrm>
            <a:off x="458900" y="1278375"/>
            <a:ext cx="8373300" cy="37953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s" sz="2600">
                <a:solidFill>
                  <a:srgbClr val="282828"/>
                </a:solidFill>
                <a:latin typeface="Georgia"/>
                <a:ea typeface="Georgia"/>
                <a:cs typeface="Georgia"/>
                <a:sym typeface="Georgia"/>
              </a:rPr>
              <a:t>We think this experiment is “Physics” because it helps to discover why things happen. </a:t>
            </a:r>
            <a:endParaRPr sz="2600">
              <a:solidFill>
                <a:srgbClr val="282828"/>
              </a:solidFill>
              <a:latin typeface="Georgia"/>
              <a:ea typeface="Georgia"/>
              <a:cs typeface="Georgia"/>
              <a:sym typeface="Georgia"/>
            </a:endParaRPr>
          </a:p>
          <a:p>
            <a:pPr indent="0" lvl="0" marL="0" rtl="0">
              <a:lnSpc>
                <a:spcPct val="115000"/>
              </a:lnSpc>
              <a:spcBef>
                <a:spcPts val="0"/>
              </a:spcBef>
              <a:spcAft>
                <a:spcPts val="0"/>
              </a:spcAft>
              <a:buNone/>
            </a:pPr>
            <a:r>
              <a:rPr lang="es" sz="2600">
                <a:solidFill>
                  <a:srgbClr val="282828"/>
                </a:solidFill>
                <a:latin typeface="Georgia"/>
                <a:ea typeface="Georgia"/>
                <a:cs typeface="Georgia"/>
                <a:sym typeface="Georgia"/>
              </a:rPr>
              <a:t>We observe the nature to understand the “</a:t>
            </a:r>
            <a:r>
              <a:rPr b="1" lang="es" sz="2600">
                <a:solidFill>
                  <a:srgbClr val="282828"/>
                </a:solidFill>
                <a:latin typeface="Georgia"/>
                <a:ea typeface="Georgia"/>
                <a:cs typeface="Georgia"/>
                <a:sym typeface="Georgia"/>
              </a:rPr>
              <a:t>Greenhouse effect</a:t>
            </a:r>
            <a:r>
              <a:rPr lang="es" sz="2600">
                <a:solidFill>
                  <a:srgbClr val="282828"/>
                </a:solidFill>
                <a:latin typeface="Georgia"/>
                <a:ea typeface="Georgia"/>
                <a:cs typeface="Georgia"/>
                <a:sym typeface="Georgia"/>
              </a:rPr>
              <a:t>” and “</a:t>
            </a:r>
            <a:r>
              <a:rPr b="1" lang="es" sz="2600">
                <a:solidFill>
                  <a:srgbClr val="282828"/>
                </a:solidFill>
                <a:latin typeface="Georgia"/>
                <a:ea typeface="Georgia"/>
                <a:cs typeface="Georgia"/>
                <a:sym typeface="Georgia"/>
              </a:rPr>
              <a:t>Thermal solar energy</a:t>
            </a:r>
            <a:r>
              <a:rPr lang="es" sz="2600">
                <a:solidFill>
                  <a:srgbClr val="282828"/>
                </a:solidFill>
                <a:latin typeface="Georgia"/>
                <a:ea typeface="Georgia"/>
                <a:cs typeface="Georgia"/>
                <a:sym typeface="Georgia"/>
              </a:rPr>
              <a:t>” with this experiment, our water heater, we can see how the temperature increases and we can compare what we have done with what happens to Earth.        </a:t>
            </a:r>
            <a:r>
              <a:rPr lang="es" sz="2800">
                <a:solidFill>
                  <a:srgbClr val="282828"/>
                </a:solidFill>
                <a:latin typeface="Georgia"/>
                <a:ea typeface="Georgia"/>
                <a:cs typeface="Georgia"/>
                <a:sym typeface="Georgia"/>
              </a:rPr>
              <a:t>    </a:t>
            </a:r>
            <a:endParaRPr sz="2800">
              <a:solidFill>
                <a:srgbClr val="282828"/>
              </a:solidFill>
              <a:latin typeface="Georgia"/>
              <a:ea typeface="Georgia"/>
              <a:cs typeface="Georgia"/>
              <a:sym typeface="Georgia"/>
            </a:endParaRPr>
          </a:p>
          <a:p>
            <a:pPr indent="0" lvl="0" marL="0" rtl="0" algn="r">
              <a:lnSpc>
                <a:spcPct val="115000"/>
              </a:lnSpc>
              <a:spcBef>
                <a:spcPts val="0"/>
              </a:spcBef>
              <a:spcAft>
                <a:spcPts val="0"/>
              </a:spcAft>
              <a:buNone/>
            </a:pPr>
            <a:r>
              <a:rPr lang="es" sz="1800">
                <a:solidFill>
                  <a:srgbClr val="FF0000"/>
                </a:solidFill>
                <a:latin typeface="Georgia"/>
                <a:ea typeface="Georgia"/>
                <a:cs typeface="Georgia"/>
                <a:sym typeface="Georgia"/>
              </a:rPr>
              <a:t>by Daniel Z. and Alex C.</a:t>
            </a:r>
            <a:endParaRPr sz="1800">
              <a:solidFill>
                <a:srgbClr val="FF0000"/>
              </a:solidFill>
              <a:latin typeface="Georgia"/>
              <a:ea typeface="Georgia"/>
              <a:cs typeface="Georgia"/>
              <a:sym typeface="Georgia"/>
            </a:endParaRPr>
          </a:p>
          <a:p>
            <a:pPr indent="0" lvl="0" marL="0" rtl="0">
              <a:lnSpc>
                <a:spcPct val="115000"/>
              </a:lnSpc>
              <a:spcBef>
                <a:spcPts val="0"/>
              </a:spcBef>
              <a:spcAft>
                <a:spcPts val="0"/>
              </a:spcAft>
              <a:buNone/>
            </a:pPr>
            <a:r>
              <a:t/>
            </a:r>
            <a:endParaRPr sz="2800">
              <a:solidFill>
                <a:srgbClr val="282828"/>
              </a:solidFill>
              <a:latin typeface="Georgia"/>
              <a:ea typeface="Georgia"/>
              <a:cs typeface="Georgia"/>
              <a:sym typeface="Georgia"/>
            </a:endParaRPr>
          </a:p>
          <a:p>
            <a:pPr indent="0" lvl="0" marL="0" rtl="0">
              <a:lnSpc>
                <a:spcPct val="115000"/>
              </a:lnSpc>
              <a:spcBef>
                <a:spcPts val="0"/>
              </a:spcBef>
              <a:spcAft>
                <a:spcPts val="0"/>
              </a:spcAft>
              <a:buNone/>
            </a:pPr>
            <a:r>
              <a:rPr lang="es" sz="2800">
                <a:solidFill>
                  <a:srgbClr val="282828"/>
                </a:solidFill>
                <a:latin typeface="Georgia"/>
                <a:ea typeface="Georgia"/>
                <a:cs typeface="Georgia"/>
                <a:sym typeface="Georgia"/>
              </a:rPr>
              <a:t>                                                      </a:t>
            </a:r>
            <a:r>
              <a:rPr lang="es" sz="1800">
                <a:solidFill>
                  <a:srgbClr val="282828"/>
                </a:solidFill>
                <a:latin typeface="Georgia"/>
                <a:ea typeface="Georgia"/>
                <a:cs typeface="Georgia"/>
                <a:sym typeface="Georgia"/>
              </a:rPr>
              <a:t>  </a:t>
            </a:r>
            <a:r>
              <a:rPr lang="es" sz="2800">
                <a:solidFill>
                  <a:srgbClr val="282828"/>
                </a:solidFill>
                <a:latin typeface="Georgia"/>
                <a:ea typeface="Georgia"/>
                <a:cs typeface="Georgia"/>
                <a:sym typeface="Georgia"/>
              </a:rPr>
              <a:t>                                                     </a:t>
            </a:r>
            <a:endParaRPr sz="2800">
              <a:solidFill>
                <a:srgbClr val="282828"/>
              </a:solidFill>
              <a:latin typeface="Georgia"/>
              <a:ea typeface="Georgia"/>
              <a:cs typeface="Georgia"/>
              <a:sym typeface="Georgia"/>
            </a:endParaRPr>
          </a:p>
          <a:p>
            <a:pPr indent="0" lvl="0" marL="0" rtl="0">
              <a:lnSpc>
                <a:spcPct val="115000"/>
              </a:lnSpc>
              <a:spcBef>
                <a:spcPts val="0"/>
              </a:spcBef>
              <a:spcAft>
                <a:spcPts val="0"/>
              </a:spcAft>
              <a:buNone/>
            </a:pPr>
            <a:r>
              <a:t/>
            </a:r>
            <a:endParaRPr sz="1800">
              <a:solidFill>
                <a:srgbClr val="282828"/>
              </a:solidFill>
              <a:latin typeface="Georgia"/>
              <a:ea typeface="Georgia"/>
              <a:cs typeface="Georgia"/>
              <a:sym typeface="Georgi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Shape 277"/>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78" name="Shape 278"/>
          <p:cNvSpPr txBox="1"/>
          <p:nvPr>
            <p:ph idx="1" type="body"/>
          </p:nvPr>
        </p:nvSpPr>
        <p:spPr>
          <a:xfrm>
            <a:off x="311700" y="3306775"/>
            <a:ext cx="8520600" cy="1262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es" sz="2400">
                <a:solidFill>
                  <a:srgbClr val="000000"/>
                </a:solidFill>
              </a:rPr>
              <a:t>Escola Barrufet Sant Boi</a:t>
            </a:r>
            <a:endParaRPr b="1" sz="2400">
              <a:solidFill>
                <a:srgbClr val="000000"/>
              </a:solidFill>
            </a:endParaRPr>
          </a:p>
          <a:p>
            <a:pPr indent="0" lvl="0" marL="0">
              <a:spcBef>
                <a:spcPts val="1600"/>
              </a:spcBef>
              <a:spcAft>
                <a:spcPts val="1600"/>
              </a:spcAft>
              <a:buNone/>
            </a:pPr>
            <a:r>
              <a:rPr b="1" lang="es" sz="2400">
                <a:solidFill>
                  <a:srgbClr val="000000"/>
                </a:solidFill>
              </a:rPr>
              <a:t>2017-2018</a:t>
            </a:r>
            <a:endParaRPr b="1" sz="2400">
              <a:solidFill>
                <a:srgbClr val="000000"/>
              </a:solidFill>
            </a:endParaRPr>
          </a:p>
        </p:txBody>
      </p:sp>
      <p:sp>
        <p:nvSpPr>
          <p:cNvPr id="279" name="Shape 279"/>
          <p:cNvSpPr txBox="1"/>
          <p:nvPr/>
        </p:nvSpPr>
        <p:spPr>
          <a:xfrm>
            <a:off x="416825" y="1736175"/>
            <a:ext cx="8415600" cy="1262100"/>
          </a:xfrm>
          <a:prstGeom prst="rect">
            <a:avLst/>
          </a:prstGeom>
          <a:solidFill>
            <a:schemeClr val="dk1"/>
          </a:solidFill>
          <a:ln cap="flat" cmpd="sng" w="28575">
            <a:solidFill>
              <a:srgbClr val="0000FF"/>
            </a:solidFill>
            <a:prstDash val="solid"/>
            <a:round/>
            <a:headEnd len="med" w="med" type="none"/>
            <a:tailEnd len="med" w="med" type="none"/>
          </a:ln>
        </p:spPr>
        <p:txBody>
          <a:bodyPr anchorCtr="0" anchor="t" bIns="91425" lIns="91425" spcFirstLastPara="1" rIns="91425" wrap="square" tIns="91425">
            <a:noAutofit/>
          </a:bodyPr>
          <a:lstStyle/>
          <a:p>
            <a:pPr indent="0" lvl="0" marL="0" algn="ctr">
              <a:spcBef>
                <a:spcPts val="0"/>
              </a:spcBef>
              <a:spcAft>
                <a:spcPts val="0"/>
              </a:spcAft>
              <a:buNone/>
            </a:pPr>
            <a:r>
              <a:rPr b="1" lang="es" sz="4800">
                <a:solidFill>
                  <a:srgbClr val="FF0000"/>
                </a:solidFill>
              </a:rPr>
              <a:t>GOOD BYE FRIENDS</a:t>
            </a:r>
            <a:endParaRPr b="1" sz="4800">
              <a:solidFill>
                <a:srgbClr val="FF0000"/>
              </a:solidFill>
            </a:endParaRPr>
          </a:p>
        </p:txBody>
      </p:sp>
      <p:sp>
        <p:nvSpPr>
          <p:cNvPr id="280" name="Shape 280"/>
          <p:cNvSpPr txBox="1"/>
          <p:nvPr/>
        </p:nvSpPr>
        <p:spPr>
          <a:xfrm>
            <a:off x="2530125" y="4424400"/>
            <a:ext cx="6302400" cy="5493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b="1" lang="es" sz="1800">
                <a:solidFill>
                  <a:srgbClr val="0000FF"/>
                </a:solidFill>
                <a:latin typeface="Georgia"/>
                <a:ea typeface="Georgia"/>
                <a:cs typeface="Georgia"/>
                <a:sym typeface="Georgia"/>
              </a:rPr>
              <a:t>by Daniel Zamudio, Alex Camacho and Leyre Daluz</a:t>
            </a:r>
            <a:endParaRPr b="1">
              <a:solidFill>
                <a:srgbClr val="0000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 name="Shape 81"/>
        <p:cNvGrpSpPr/>
        <p:nvPr/>
      </p:nvGrpSpPr>
      <p:grpSpPr>
        <a:xfrm>
          <a:off x="0" y="0"/>
          <a:ext cx="0" cy="0"/>
          <a:chOff x="0" y="0"/>
          <a:chExt cx="0" cy="0"/>
        </a:xfrm>
      </p:grpSpPr>
      <p:sp>
        <p:nvSpPr>
          <p:cNvPr id="82" name="Shape 82"/>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sz="4000">
                <a:solidFill>
                  <a:srgbClr val="FF0000"/>
                </a:solidFill>
              </a:rPr>
              <a:t>How and why has it happened? </a:t>
            </a:r>
            <a:r>
              <a:rPr lang="es" sz="4000">
                <a:solidFill>
                  <a:srgbClr val="FF0000"/>
                </a:solidFill>
                <a:highlight>
                  <a:srgbClr val="FFFFFF"/>
                </a:highlight>
              </a:rPr>
              <a:t>What do we want to demonstrate?</a:t>
            </a:r>
            <a:r>
              <a:rPr lang="es" sz="4000"/>
              <a:t> </a:t>
            </a:r>
            <a:r>
              <a:rPr lang="es" sz="4000">
                <a:solidFill>
                  <a:srgbClr val="FF0000"/>
                </a:solidFill>
              </a:rPr>
              <a:t> </a:t>
            </a:r>
            <a:endParaRPr sz="4000">
              <a:solidFill>
                <a:srgbClr val="FF0000"/>
              </a:solidFill>
            </a:endParaRPr>
          </a:p>
        </p:txBody>
      </p:sp>
      <p:sp>
        <p:nvSpPr>
          <p:cNvPr id="83" name="Shape 83"/>
          <p:cNvSpPr txBox="1"/>
          <p:nvPr>
            <p:ph idx="1" type="body"/>
          </p:nvPr>
        </p:nvSpPr>
        <p:spPr>
          <a:xfrm>
            <a:off x="311700" y="1511425"/>
            <a:ext cx="8643600" cy="3512100"/>
          </a:xfrm>
          <a:prstGeom prst="rect">
            <a:avLst/>
          </a:prstGeom>
        </p:spPr>
        <p:txBody>
          <a:bodyPr anchorCtr="0" anchor="t" bIns="91425" lIns="91425" spcFirstLastPara="1" rIns="91425" wrap="square" tIns="91425">
            <a:noAutofit/>
          </a:bodyPr>
          <a:lstStyle/>
          <a:p>
            <a:pPr indent="-342900" lvl="0" marL="457200" marR="25400" rtl="0">
              <a:spcBef>
                <a:spcPts val="0"/>
              </a:spcBef>
              <a:spcAft>
                <a:spcPts val="0"/>
              </a:spcAft>
              <a:buClr>
                <a:schemeClr val="accent1"/>
              </a:buClr>
              <a:buSzPts val="1800"/>
              <a:buFont typeface="Arial"/>
              <a:buChar char="❏"/>
            </a:pPr>
            <a:r>
              <a:rPr lang="es">
                <a:solidFill>
                  <a:schemeClr val="accent1"/>
                </a:solidFill>
                <a:highlight>
                  <a:schemeClr val="lt1"/>
                </a:highlight>
                <a:latin typeface="Arial"/>
                <a:ea typeface="Arial"/>
                <a:cs typeface="Arial"/>
                <a:sym typeface="Arial"/>
              </a:rPr>
              <a:t>Transparent plastic lets the light pass through it (inside the box) but the plastic does not let the heat escape, which stays in the box. For this reason the water temperature increases.</a:t>
            </a:r>
            <a:endParaRPr>
              <a:solidFill>
                <a:schemeClr val="accent1"/>
              </a:solidFill>
              <a:highlight>
                <a:schemeClr val="lt1"/>
              </a:highlight>
              <a:latin typeface="Arial"/>
              <a:ea typeface="Arial"/>
              <a:cs typeface="Arial"/>
              <a:sym typeface="Arial"/>
            </a:endParaRPr>
          </a:p>
          <a:p>
            <a:pPr indent="0" lvl="0" marL="0" marR="25400" rtl="0">
              <a:spcBef>
                <a:spcPts val="0"/>
              </a:spcBef>
              <a:spcAft>
                <a:spcPts val="0"/>
              </a:spcAft>
              <a:buNone/>
            </a:pPr>
            <a:r>
              <a:t/>
            </a:r>
            <a:endParaRPr>
              <a:solidFill>
                <a:schemeClr val="accent1"/>
              </a:solidFill>
              <a:highlight>
                <a:schemeClr val="lt1"/>
              </a:highlight>
              <a:latin typeface="Arial"/>
              <a:ea typeface="Arial"/>
              <a:cs typeface="Arial"/>
              <a:sym typeface="Arial"/>
            </a:endParaRPr>
          </a:p>
          <a:p>
            <a:pPr indent="-342900" lvl="0" marL="457200" marR="25400" rtl="0">
              <a:spcBef>
                <a:spcPts val="0"/>
              </a:spcBef>
              <a:spcAft>
                <a:spcPts val="0"/>
              </a:spcAft>
              <a:buClr>
                <a:schemeClr val="accent1"/>
              </a:buClr>
              <a:buSzPts val="1800"/>
              <a:buFont typeface="Arial"/>
              <a:buChar char="❏"/>
            </a:pPr>
            <a:r>
              <a:rPr lang="es">
                <a:solidFill>
                  <a:schemeClr val="accent1"/>
                </a:solidFill>
                <a:highlight>
                  <a:schemeClr val="lt1"/>
                </a:highlight>
                <a:latin typeface="Arial"/>
                <a:ea typeface="Arial"/>
                <a:cs typeface="Arial"/>
                <a:sym typeface="Arial"/>
              </a:rPr>
              <a:t>In the atmosphere there are some gases, called "greenhouse effect" that do the same as transparent plastic: they let the light go by but they do not let it get hot and therefore the earth warms up. </a:t>
            </a:r>
            <a:endParaRPr>
              <a:solidFill>
                <a:schemeClr val="accent1"/>
              </a:solidFill>
              <a:highlight>
                <a:schemeClr val="lt1"/>
              </a:highlight>
              <a:latin typeface="Arial"/>
              <a:ea typeface="Arial"/>
              <a:cs typeface="Arial"/>
              <a:sym typeface="Arial"/>
            </a:endParaRPr>
          </a:p>
          <a:p>
            <a:pPr indent="0" lvl="0" marL="0" marR="25400" rtl="0">
              <a:spcBef>
                <a:spcPts val="0"/>
              </a:spcBef>
              <a:spcAft>
                <a:spcPts val="0"/>
              </a:spcAft>
              <a:buNone/>
            </a:pPr>
            <a:r>
              <a:t/>
            </a:r>
            <a:endParaRPr>
              <a:solidFill>
                <a:schemeClr val="accent1"/>
              </a:solidFill>
              <a:highlight>
                <a:schemeClr val="lt1"/>
              </a:highlight>
              <a:latin typeface="Arial"/>
              <a:ea typeface="Arial"/>
              <a:cs typeface="Arial"/>
              <a:sym typeface="Arial"/>
            </a:endParaRPr>
          </a:p>
          <a:p>
            <a:pPr indent="-342900" lvl="0" marL="457200" marR="25400" rtl="0">
              <a:spcBef>
                <a:spcPts val="0"/>
              </a:spcBef>
              <a:spcAft>
                <a:spcPts val="0"/>
              </a:spcAft>
              <a:buClr>
                <a:schemeClr val="accent1"/>
              </a:buClr>
              <a:buSzPts val="1800"/>
              <a:buFont typeface="Arial"/>
              <a:buChar char="❏"/>
            </a:pPr>
            <a:r>
              <a:rPr lang="es">
                <a:solidFill>
                  <a:schemeClr val="accent1"/>
                </a:solidFill>
                <a:highlight>
                  <a:schemeClr val="lt1"/>
                </a:highlight>
                <a:latin typeface="Arial"/>
                <a:ea typeface="Arial"/>
                <a:cs typeface="Arial"/>
                <a:sym typeface="Arial"/>
              </a:rPr>
              <a:t>Thanks to these gases, the Earth is not frozen, but nowadays the increase in gas emissions causes higher temperatures  on  Earth  (the dangerous "global warming").</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sp>
        <p:nvSpPr>
          <p:cNvPr id="88" name="Shape 88"/>
          <p:cNvSpPr txBox="1"/>
          <p:nvPr>
            <p:ph type="title"/>
          </p:nvPr>
        </p:nvSpPr>
        <p:spPr>
          <a:xfrm>
            <a:off x="311700" y="292850"/>
            <a:ext cx="8520600" cy="6594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working cooperatively- we work in teams </a:t>
            </a:r>
            <a:endParaRPr/>
          </a:p>
        </p:txBody>
      </p:sp>
      <p:sp>
        <p:nvSpPr>
          <p:cNvPr id="89" name="Shape 89"/>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90" name="Shape 90"/>
          <p:cNvPicPr preferRelativeResize="0"/>
          <p:nvPr/>
        </p:nvPicPr>
        <p:blipFill>
          <a:blip r:embed="rId3">
            <a:alphaModFix/>
          </a:blip>
          <a:stretch>
            <a:fillRect/>
          </a:stretch>
        </p:blipFill>
        <p:spPr>
          <a:xfrm>
            <a:off x="783950" y="1093850"/>
            <a:ext cx="7211126" cy="37981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sp>
        <p:nvSpPr>
          <p:cNvPr id="95" name="Shape 9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96" name="Shape 96"/>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97" name="Shape 97"/>
          <p:cNvPicPr preferRelativeResize="0"/>
          <p:nvPr/>
        </p:nvPicPr>
        <p:blipFill rotWithShape="1">
          <a:blip r:embed="rId3">
            <a:alphaModFix/>
          </a:blip>
          <a:srcRect b="0" l="10007" r="0" t="0"/>
          <a:stretch/>
        </p:blipFill>
        <p:spPr>
          <a:xfrm>
            <a:off x="1128125" y="923300"/>
            <a:ext cx="7342403" cy="395094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sp>
        <p:nvSpPr>
          <p:cNvPr id="102" name="Shape 102"/>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03" name="Shape 103"/>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104" name="Shape 104"/>
          <p:cNvPicPr preferRelativeResize="0"/>
          <p:nvPr/>
        </p:nvPicPr>
        <p:blipFill>
          <a:blip r:embed="rId3">
            <a:alphaModFix/>
          </a:blip>
          <a:stretch>
            <a:fillRect/>
          </a:stretch>
        </p:blipFill>
        <p:spPr>
          <a:xfrm>
            <a:off x="439775" y="795100"/>
            <a:ext cx="8279329" cy="411577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sp>
        <p:nvSpPr>
          <p:cNvPr id="109" name="Shape 109"/>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10" name="Shape 110"/>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111" name="Shape 111"/>
          <p:cNvPicPr preferRelativeResize="0"/>
          <p:nvPr/>
        </p:nvPicPr>
        <p:blipFill>
          <a:blip r:embed="rId3">
            <a:alphaModFix/>
          </a:blip>
          <a:stretch>
            <a:fillRect/>
          </a:stretch>
        </p:blipFill>
        <p:spPr>
          <a:xfrm>
            <a:off x="518375" y="420663"/>
            <a:ext cx="8107253" cy="430217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sp>
        <p:nvSpPr>
          <p:cNvPr id="116" name="Shape 116"/>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17" name="Shape 117"/>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118" name="Shape 118"/>
          <p:cNvPicPr preferRelativeResize="0"/>
          <p:nvPr/>
        </p:nvPicPr>
        <p:blipFill>
          <a:blip r:embed="rId3">
            <a:alphaModFix/>
          </a:blip>
          <a:stretch>
            <a:fillRect/>
          </a:stretch>
        </p:blipFill>
        <p:spPr>
          <a:xfrm>
            <a:off x="592750" y="493025"/>
            <a:ext cx="7992503" cy="435985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