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4" r:id="rId2"/>
    <p:sldId id="265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84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8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61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76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52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4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76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49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  <a:endParaRPr lang="en-US" altLang="en-US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  <a:endParaRPr lang="en-US" altLang="en-US"/>
          </a:p>
        </p:txBody>
      </p:sp>
      <p:grpSp>
        <p:nvGrpSpPr>
          <p:cNvPr id="1030" name="1 - Ομάδα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pic>
        <p:nvPicPr>
          <p:cNvPr id="14" name="13 - Εικόνα" descr="im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" y="0"/>
            <a:ext cx="1103445" cy="62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14 - Εικόνα" descr="LOGO ETWINNING TRANSPARENT cop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68" y="6175376"/>
            <a:ext cx="124883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0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jigsawplanet.com/?rc=play&amp;pid=334fff0b285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i="1" dirty="0" smtClean="0"/>
              <a:t>My Plan(eT)</a:t>
            </a:r>
            <a:r>
              <a:rPr lang="ro-RO" dirty="0" smtClean="0"/>
              <a:t>- an eTwinning project for teaching decision-making at young ages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73102"/>
            <a:ext cx="10472928" cy="1208033"/>
          </a:xfrm>
        </p:spPr>
        <p:txBody>
          <a:bodyPr/>
          <a:lstStyle/>
          <a:p>
            <a:r>
              <a:rPr lang="ro-RO" i="1" dirty="0" smtClean="0"/>
              <a:t>Cornelia Melcu</a:t>
            </a:r>
            <a:r>
              <a:rPr lang="ro-RO" dirty="0" smtClean="0"/>
              <a:t>, eTwinning ambassador, Școala Gimnazială Nr. 9 „Nicolae Orghidan” Brașov, Romania</a:t>
            </a:r>
          </a:p>
          <a:p>
            <a:r>
              <a:rPr lang="ro-RO" i="1" dirty="0" smtClean="0"/>
              <a:t>Adriana Lefter</a:t>
            </a:r>
            <a:r>
              <a:rPr lang="ro-RO" dirty="0" smtClean="0"/>
              <a:t>, eTwinning ambassador, Școala Gimnazială „Elena Doamna” Tecuci, Galați, Romania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86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/>
              <a:t>next?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3333" y="1210733"/>
            <a:ext cx="5521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How to cohabit there? What to respect? </a:t>
            </a:r>
            <a:endParaRPr lang="en-US" dirty="0"/>
          </a:p>
          <a:p>
            <a:r>
              <a:rPr lang="en-US" dirty="0"/>
              <a:t>Children will identify the main values to be respected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C:\Users\Adriana\Desktop\cc10e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76" y="2152651"/>
            <a:ext cx="3304821" cy="2478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riana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7" y="436139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rian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031191"/>
            <a:ext cx="2857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" y="1542288"/>
            <a:ext cx="1107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A perfect place for children to live in the Universe can be a new planet or we will try to make ours the happiest </a:t>
            </a:r>
            <a:r>
              <a:rPr lang="en-US" sz="4400"/>
              <a:t>of </a:t>
            </a:r>
            <a:r>
              <a:rPr lang="en-US" sz="4400" smtClean="0"/>
              <a:t>all!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3132665"/>
            <a:ext cx="4651376" cy="3100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8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Why?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The students wants to express their voice and being an active part of their (school) life, even they are young </a:t>
            </a:r>
          </a:p>
          <a:p>
            <a:pPr marL="0" indent="0">
              <a:buNone/>
            </a:pPr>
            <a:r>
              <a:rPr lang="ro-RO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Who?</a:t>
            </a:r>
          </a:p>
          <a:p>
            <a:pPr lvl="0"/>
            <a:r>
              <a:rPr lang="ro-RO" dirty="0">
                <a:solidFill>
                  <a:prstClr val="black"/>
                </a:solidFill>
              </a:rPr>
              <a:t>7</a:t>
            </a:r>
            <a:r>
              <a:rPr lang="ro-RO" dirty="0" smtClean="0">
                <a:solidFill>
                  <a:prstClr val="black"/>
                </a:solidFill>
              </a:rPr>
              <a:t> schools from 5 countries (Romania, Cyprus, Moldova, Poland, Portugal)</a:t>
            </a:r>
            <a:endParaRPr lang="ro-RO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o-RO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When?</a:t>
            </a:r>
          </a:p>
          <a:p>
            <a:pPr lvl="0"/>
            <a:r>
              <a:rPr lang="ro-RO" dirty="0" smtClean="0">
                <a:solidFill>
                  <a:prstClr val="black"/>
                </a:solidFill>
              </a:rPr>
              <a:t>Starting in October 2018 and finishing in June 2019</a:t>
            </a:r>
            <a:endParaRPr lang="ro-RO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o-RO" sz="5000" dirty="0" smtClean="0">
              <a:solidFill>
                <a:srgbClr val="04617B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82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About the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 smtClean="0"/>
              <a:t>The students are expected to create the profile of a new planet. </a:t>
            </a:r>
            <a:r>
              <a:rPr lang="en-US" dirty="0" smtClean="0"/>
              <a:t>The</a:t>
            </a:r>
            <a:r>
              <a:rPr lang="ro-RO" dirty="0" smtClean="0"/>
              <a:t>y</a:t>
            </a:r>
            <a:r>
              <a:rPr lang="en-US" dirty="0" smtClean="0"/>
              <a:t> </a:t>
            </a:r>
            <a:r>
              <a:rPr lang="en-US" dirty="0"/>
              <a:t>will describe/design the perfect place for them to live in the Universe (a new planet). They will describe the flora, fauna, inhabitants and the main values to share and respect. </a:t>
            </a:r>
            <a:endParaRPr lang="ro-RO" dirty="0"/>
          </a:p>
          <a:p>
            <a:pPr marL="0" indent="0" algn="just">
              <a:buNone/>
            </a:pPr>
            <a:r>
              <a:rPr lang="ro-RO" b="1" dirty="0" smtClean="0"/>
              <a:t>Aims: </a:t>
            </a:r>
          </a:p>
          <a:p>
            <a:pPr algn="just"/>
            <a:r>
              <a:rPr lang="en-US" dirty="0"/>
              <a:t>To empower pupils offering them the opportunity to participate effectively in public life and decision- making processes, making their voices heard</a:t>
            </a:r>
          </a:p>
          <a:p>
            <a:pPr algn="just"/>
            <a:r>
              <a:rPr lang="en-US" dirty="0"/>
              <a:t>To foster the development of pupils’ 21 Century skills such as collaboration, creativity, critical thinking, ICT use, life skills and logical skills </a:t>
            </a:r>
          </a:p>
          <a:p>
            <a:pPr algn="just"/>
            <a:r>
              <a:rPr lang="en-US" dirty="0"/>
              <a:t>To practice English as a foreign language in a communicative way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How?</a:t>
            </a:r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students are expected to create the profile of a new planet. To achieve that, they will apply their knowledge to carry out their tasks. They will create products related to their imaginary planet’s special features. They </a:t>
            </a:r>
            <a:r>
              <a:rPr lang="en-US" dirty="0" smtClean="0"/>
              <a:t>will </a:t>
            </a:r>
            <a:r>
              <a:rPr lang="en-US" dirty="0"/>
              <a:t>collaborate in order to create joined products</a:t>
            </a:r>
            <a:r>
              <a:rPr lang="en-US" dirty="0" smtClean="0"/>
              <a:t>.</a:t>
            </a:r>
            <a:endParaRPr lang="ro-RO" dirty="0" smtClean="0"/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/>
              <a:t> </a:t>
            </a:r>
            <a:r>
              <a:rPr lang="ro-RO" b="1" dirty="0" smtClean="0"/>
              <a:t>Expected results: </a:t>
            </a:r>
          </a:p>
          <a:p>
            <a:pPr marL="0" indent="0" algn="just">
              <a:buNone/>
            </a:pPr>
            <a:endParaRPr lang="ro-RO" dirty="0"/>
          </a:p>
          <a:p>
            <a:pPr algn="just"/>
            <a:r>
              <a:rPr lang="en-US" dirty="0"/>
              <a:t>Public </a:t>
            </a:r>
            <a:r>
              <a:rPr lang="en-US" dirty="0" err="1"/>
              <a:t>Twinspace</a:t>
            </a:r>
            <a:r>
              <a:rPr lang="en-US" dirty="0"/>
              <a:t>, common presentations and e-books</a:t>
            </a:r>
          </a:p>
        </p:txBody>
      </p:sp>
    </p:spTree>
    <p:extLst>
      <p:ext uri="{BB962C8B-B14F-4D97-AF65-F5344CB8AC3E}">
        <p14:creationId xmlns:p14="http://schemas.microsoft.com/office/powerpoint/2010/main" val="32036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How?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o-RO" dirty="0" smtClean="0"/>
              <a:t>Presentation of the participants in a creative way, chose by the students</a:t>
            </a:r>
          </a:p>
          <a:p>
            <a:pPr algn="just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o-RO" dirty="0" smtClean="0"/>
              <a:t>Learning with fun ! (outdoor, based on games and inquiry, flipped clasroom</a:t>
            </a:r>
          </a:p>
          <a:p>
            <a:pPr algn="just"/>
            <a:r>
              <a:rPr lang="en-US" dirty="0" smtClean="0">
                <a:hlinkClick r:id="rId2"/>
              </a:rPr>
              <a:t>https://www.jigsawplanet.com/?rc=play&amp;pid=334fff0b285e</a:t>
            </a:r>
            <a:endParaRPr lang="ro-RO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3141564"/>
            <a:ext cx="4910037" cy="358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692" b="1"/>
          <a:stretch/>
        </p:blipFill>
        <p:spPr>
          <a:xfrm>
            <a:off x="7016817" y="4137505"/>
            <a:ext cx="3522846" cy="23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/>
              <a:t>Children </a:t>
            </a:r>
            <a:r>
              <a:rPr lang="ro-RO" dirty="0" smtClean="0"/>
              <a:t>thought</a:t>
            </a:r>
            <a:r>
              <a:rPr lang="en-US" dirty="0" smtClean="0"/>
              <a:t> </a:t>
            </a:r>
            <a:r>
              <a:rPr lang="en-US" dirty="0"/>
              <a:t>about a place where to live and </a:t>
            </a:r>
            <a:r>
              <a:rPr lang="en-US" dirty="0" smtClean="0"/>
              <a:t>g</a:t>
            </a:r>
            <a:r>
              <a:rPr lang="ro-RO" dirty="0" smtClean="0"/>
              <a:t>a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/>
              <a:t>arguments why they choose </a:t>
            </a:r>
            <a:r>
              <a:rPr lang="en-US" dirty="0" smtClean="0"/>
              <a:t>it</a:t>
            </a:r>
            <a:endParaRPr lang="en-US" dirty="0"/>
          </a:p>
          <a:p>
            <a:pPr algn="just"/>
            <a:r>
              <a:rPr lang="en-US" dirty="0"/>
              <a:t>STEM activity: describing the main condition of </a:t>
            </a:r>
            <a:r>
              <a:rPr lang="en-US" dirty="0" smtClean="0"/>
              <a:t>life</a:t>
            </a:r>
            <a:endParaRPr lang="en-US" dirty="0"/>
          </a:p>
          <a:p>
            <a:pPr algn="just"/>
            <a:r>
              <a:rPr lang="en-US" dirty="0"/>
              <a:t>Common product: a pool for voting the name/place of the planet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920085"/>
            <a:ext cx="5384800" cy="37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04088"/>
            <a:ext cx="10972800" cy="1143000"/>
          </a:xfrm>
        </p:spPr>
        <p:txBody>
          <a:bodyPr/>
          <a:lstStyle/>
          <a:p>
            <a:r>
              <a:rPr lang="ro-RO" dirty="0" smtClean="0"/>
              <a:t>How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/>
              <a:t>Who lives on our planet? - describing inhabitants,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 </a:t>
            </a:r>
            <a:r>
              <a:rPr lang="ro-RO" dirty="0" smtClean="0"/>
              <a:t>international </a:t>
            </a:r>
            <a:r>
              <a:rPr lang="en-US" dirty="0" smtClean="0"/>
              <a:t>teams</a:t>
            </a:r>
            <a:r>
              <a:rPr lang="en-US" dirty="0"/>
              <a:t>, the </a:t>
            </a:r>
            <a:r>
              <a:rPr lang="en-US" dirty="0" smtClean="0"/>
              <a:t>part</a:t>
            </a:r>
            <a:r>
              <a:rPr lang="ro-RO" dirty="0" smtClean="0"/>
              <a:t>i</a:t>
            </a:r>
            <a:r>
              <a:rPr lang="en-US" dirty="0" err="1" smtClean="0"/>
              <a:t>cipants</a:t>
            </a:r>
            <a:r>
              <a:rPr lang="en-US" dirty="0" smtClean="0"/>
              <a:t> </a:t>
            </a:r>
            <a:r>
              <a:rPr lang="en-US" dirty="0"/>
              <a:t>will describe the living organisms on the </a:t>
            </a:r>
            <a:r>
              <a:rPr lang="en-US" dirty="0" smtClean="0"/>
              <a:t>planet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0009" y="1920875"/>
            <a:ext cx="5299982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288"/>
            <a:ext cx="11074400" cy="1143000"/>
          </a:xfrm>
        </p:spPr>
        <p:txBody>
          <a:bodyPr/>
          <a:lstStyle/>
          <a:p>
            <a:r>
              <a:rPr lang="ro-RO" dirty="0"/>
              <a:t>How 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45265" y="722976"/>
            <a:ext cx="9508067" cy="1094048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Who lives on our planet? </a:t>
            </a:r>
            <a:r>
              <a:rPr lang="en-US" sz="2000" dirty="0" smtClean="0"/>
              <a:t> </a:t>
            </a:r>
            <a:r>
              <a:rPr lang="en-US" sz="2000" dirty="0"/>
              <a:t>flora, fauna</a:t>
            </a:r>
          </a:p>
          <a:p>
            <a:pPr algn="just"/>
            <a:r>
              <a:rPr lang="en-US" sz="2000" dirty="0" smtClean="0"/>
              <a:t>In international </a:t>
            </a:r>
            <a:r>
              <a:rPr lang="en-US" sz="2000" dirty="0"/>
              <a:t>teams, students discover what are the most appropriate elements to exist on this </a:t>
            </a:r>
            <a:r>
              <a:rPr lang="en-US" sz="2000" dirty="0" smtClean="0"/>
              <a:t>planet</a:t>
            </a:r>
          </a:p>
        </p:txBody>
      </p:sp>
      <p:pic>
        <p:nvPicPr>
          <p:cNvPr id="1026" name="Picture 2" descr="C:\Users\Adriana\Desktop\my planet flora\pj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5" y="2048932"/>
            <a:ext cx="4216401" cy="4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riana\Desktop\b8ad765d_o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t="8227" r="4398" b="1689"/>
          <a:stretch/>
        </p:blipFill>
        <p:spPr bwMode="auto">
          <a:xfrm>
            <a:off x="6239933" y="2063032"/>
            <a:ext cx="4969935" cy="42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/>
              <a:t>next?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2711" y="1855857"/>
            <a:ext cx="139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</a:t>
            </a:r>
            <a:r>
              <a:rPr lang="en-US" sz="2400" dirty="0" err="1"/>
              <a:t>ebook</a:t>
            </a:r>
            <a:endParaRPr lang="en-US" sz="2400" dirty="0"/>
          </a:p>
        </p:txBody>
      </p:sp>
      <p:pic>
        <p:nvPicPr>
          <p:cNvPr id="2052" name="Picture 4" descr="C:\Users\Adrian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86" y="347080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riana\Desktop\c3e4a38f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9" y="3943086"/>
            <a:ext cx="1060449" cy="10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riana\Desktop\bfeae21f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4" y="2287321"/>
            <a:ext cx="1102783" cy="11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riana\Desktop\bdc48f23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03" y="4289955"/>
            <a:ext cx="1026056" cy="10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riana\Desktop\b9b12407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57" y="1064349"/>
            <a:ext cx="1001712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riana\Desktop\b9a36be7_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3" y="5403057"/>
            <a:ext cx="886356" cy="8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riana\Desktop\b599b721_thu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81" y="5662299"/>
            <a:ext cx="937784" cy="9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riana\Desktop\bb11a6bfd_thum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80" y="1796124"/>
            <a:ext cx="982394" cy="9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riana\Desktop\b8eca2bd_thum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7" y="2646899"/>
            <a:ext cx="1045369" cy="1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riana\Desktop\afabb8a3_thum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28" y="701339"/>
            <a:ext cx="1094317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Adriana\Desktop\b7f2f0df_thum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28" y="715795"/>
            <a:ext cx="1065406" cy="10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Adriana\Desktop\c21010286_thumb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57" y="5373957"/>
            <a:ext cx="1102783" cy="11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Adriana\Desktop\cc10e053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2485514"/>
            <a:ext cx="1313720" cy="985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Template_creative.classroom</Template>
  <TotalTime>208</TotalTime>
  <Words>437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Ροή</vt:lpstr>
      <vt:lpstr>My Plan(eT)- an eTwinning project for teaching decision-making at young ages</vt:lpstr>
      <vt:lpstr>Why?</vt:lpstr>
      <vt:lpstr>About the project:</vt:lpstr>
      <vt:lpstr>How?</vt:lpstr>
      <vt:lpstr>How? </vt:lpstr>
      <vt:lpstr>How?</vt:lpstr>
      <vt:lpstr>How ?</vt:lpstr>
      <vt:lpstr>How ?</vt:lpstr>
      <vt:lpstr>What’s next? </vt:lpstr>
      <vt:lpstr>What’s next? </vt:lpstr>
      <vt:lpstr> A perfect place for children to live in the Universe can be a new planet or we will try to make ours the happiest of all!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the gates to the universe – A PROJECT FOR  TEACHING STEM TOPICS IN AN INTERDISCIPLIANRY WAY</dc:title>
  <dc:creator>Windows User</dc:creator>
  <cp:lastModifiedBy>Cornelia Melcu</cp:lastModifiedBy>
  <cp:revision>24</cp:revision>
  <dcterms:created xsi:type="dcterms:W3CDTF">2017-03-14T12:54:26Z</dcterms:created>
  <dcterms:modified xsi:type="dcterms:W3CDTF">2019-03-20T18:51:22Z</dcterms:modified>
</cp:coreProperties>
</file>