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2" r:id="rId4"/>
    <p:sldId id="263" r:id="rId5"/>
    <p:sldId id="261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D2C1109-4FAA-39BC-1D6E-486B1F6CDFF8}" name="Nina Glavač" initials="NG" userId="S::nina.glavac@osenams.si::24f81ee2-9102-4987-8303-6b41b23dcf32" providerId="AD"/>
  <p188:author id="{FF9C4E1E-5A69-7B14-2CA6-5013C40D03F3}" name="Luša Zakšek" initials="LZ" userId="S::lusa.zaksek@osenams.si::539db8ba-e226-48c4-8021-9d0ede5032e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33990D-8023-405B-BD7D-3CA31591D1E7}" v="2" dt="2022-08-28T14:29:07.0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65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na Glavač" userId="S::nina.glavac@osenams.si::24f81ee2-9102-4987-8303-6b41b23dcf32" providerId="AD" clId="Web-{87EB730B-3CC0-296E-E37C-C70281060082}"/>
    <pc:docChg chg="modSld">
      <pc:chgData name="Nina Glavač" userId="S::nina.glavac@osenams.si::24f81ee2-9102-4987-8303-6b41b23dcf32" providerId="AD" clId="Web-{87EB730B-3CC0-296E-E37C-C70281060082}" dt="2021-12-14T12:22:51.024" v="5" actId="20577"/>
      <pc:docMkLst>
        <pc:docMk/>
      </pc:docMkLst>
      <pc:sldChg chg="modSp">
        <pc:chgData name="Nina Glavač" userId="S::nina.glavac@osenams.si::24f81ee2-9102-4987-8303-6b41b23dcf32" providerId="AD" clId="Web-{87EB730B-3CC0-296E-E37C-C70281060082}" dt="2021-12-14T12:22:51.024" v="5" actId="20577"/>
        <pc:sldMkLst>
          <pc:docMk/>
          <pc:sldMk cId="1924321149" sldId="261"/>
        </pc:sldMkLst>
        <pc:spChg chg="mod">
          <ac:chgData name="Nina Glavač" userId="S::nina.glavac@osenams.si::24f81ee2-9102-4987-8303-6b41b23dcf32" providerId="AD" clId="Web-{87EB730B-3CC0-296E-E37C-C70281060082}" dt="2021-12-14T12:22:51.024" v="5" actId="20577"/>
          <ac:spMkLst>
            <pc:docMk/>
            <pc:sldMk cId="1924321149" sldId="261"/>
            <ac:spMk id="13" creationId="{5E1061F4-B79C-4AE4-9D36-73E2C3FEFE8A}"/>
          </ac:spMkLst>
        </pc:spChg>
      </pc:sldChg>
      <pc:sldChg chg="modSp">
        <pc:chgData name="Nina Glavač" userId="S::nina.glavac@osenams.si::24f81ee2-9102-4987-8303-6b41b23dcf32" providerId="AD" clId="Web-{87EB730B-3CC0-296E-E37C-C70281060082}" dt="2021-12-14T12:10:09.089" v="0" actId="20577"/>
        <pc:sldMkLst>
          <pc:docMk/>
          <pc:sldMk cId="4089653851" sldId="268"/>
        </pc:sldMkLst>
        <pc:spChg chg="mod">
          <ac:chgData name="Nina Glavač" userId="S::nina.glavac@osenams.si::24f81ee2-9102-4987-8303-6b41b23dcf32" providerId="AD" clId="Web-{87EB730B-3CC0-296E-E37C-C70281060082}" dt="2021-12-14T12:10:09.089" v="0" actId="20577"/>
          <ac:spMkLst>
            <pc:docMk/>
            <pc:sldMk cId="4089653851" sldId="268"/>
            <ac:spMk id="8" creationId="{06F2CA12-A8D7-4BF5-BEA7-10C58AC75D79}"/>
          </ac:spMkLst>
        </pc:spChg>
      </pc:sldChg>
      <pc:sldChg chg="modSp">
        <pc:chgData name="Nina Glavač" userId="S::nina.glavac@osenams.si::24f81ee2-9102-4987-8303-6b41b23dcf32" providerId="AD" clId="Web-{87EB730B-3CC0-296E-E37C-C70281060082}" dt="2021-12-14T12:10:25.745" v="1" actId="20577"/>
        <pc:sldMkLst>
          <pc:docMk/>
          <pc:sldMk cId="1783452342" sldId="269"/>
        </pc:sldMkLst>
        <pc:spChg chg="mod">
          <ac:chgData name="Nina Glavač" userId="S::nina.glavac@osenams.si::24f81ee2-9102-4987-8303-6b41b23dcf32" providerId="AD" clId="Web-{87EB730B-3CC0-296E-E37C-C70281060082}" dt="2021-12-14T12:10:25.745" v="1" actId="20577"/>
          <ac:spMkLst>
            <pc:docMk/>
            <pc:sldMk cId="1783452342" sldId="269"/>
            <ac:spMk id="8" creationId="{CDA9C854-C0A9-4767-AC35-656761010382}"/>
          </ac:spMkLst>
        </pc:spChg>
      </pc:sldChg>
    </pc:docChg>
  </pc:docChgLst>
  <pc:docChgLst>
    <pc:chgData name="Nina Glavač" userId="S::nina.glavac@osenams.si::24f81ee2-9102-4987-8303-6b41b23dcf32" providerId="AD" clId="Web-{736FFA59-D52F-190C-FC49-AA40F7BDF544}"/>
    <pc:docChg chg="mod addSld delSld modSld">
      <pc:chgData name="Nina Glavač" userId="S::nina.glavac@osenams.si::24f81ee2-9102-4987-8303-6b41b23dcf32" providerId="AD" clId="Web-{736FFA59-D52F-190C-FC49-AA40F7BDF544}" dt="2021-12-07T10:42:14.521" v="192" actId="20577"/>
      <pc:docMkLst>
        <pc:docMk/>
      </pc:docMkLst>
      <pc:sldChg chg="modSp addCm delCm">
        <pc:chgData name="Nina Glavač" userId="S::nina.glavac@osenams.si::24f81ee2-9102-4987-8303-6b41b23dcf32" providerId="AD" clId="Web-{736FFA59-D52F-190C-FC49-AA40F7BDF544}" dt="2021-12-07T10:13:58.105" v="145" actId="20577"/>
        <pc:sldMkLst>
          <pc:docMk/>
          <pc:sldMk cId="2918452258" sldId="256"/>
        </pc:sldMkLst>
        <pc:spChg chg="mod">
          <ac:chgData name="Nina Glavač" userId="S::nina.glavac@osenams.si::24f81ee2-9102-4987-8303-6b41b23dcf32" providerId="AD" clId="Web-{736FFA59-D52F-190C-FC49-AA40F7BDF544}" dt="2021-12-07T10:13:52.167" v="144" actId="20577"/>
          <ac:spMkLst>
            <pc:docMk/>
            <pc:sldMk cId="2918452258" sldId="256"/>
            <ac:spMk id="2" creationId="{00000000-0000-0000-0000-000000000000}"/>
          </ac:spMkLst>
        </pc:spChg>
        <pc:spChg chg="mod">
          <ac:chgData name="Nina Glavač" userId="S::nina.glavac@osenams.si::24f81ee2-9102-4987-8303-6b41b23dcf32" providerId="AD" clId="Web-{736FFA59-D52F-190C-FC49-AA40F7BDF544}" dt="2021-12-07T10:13:58.105" v="145" actId="20577"/>
          <ac:spMkLst>
            <pc:docMk/>
            <pc:sldMk cId="2918452258" sldId="256"/>
            <ac:spMk id="3" creationId="{00000000-0000-0000-0000-000000000000}"/>
          </ac:spMkLst>
        </pc:spChg>
      </pc:sldChg>
      <pc:sldChg chg="modSp">
        <pc:chgData name="Nina Glavač" userId="S::nina.glavac@osenams.si::24f81ee2-9102-4987-8303-6b41b23dcf32" providerId="AD" clId="Web-{736FFA59-D52F-190C-FC49-AA40F7BDF544}" dt="2021-12-07T10:14:18.903" v="147" actId="20577"/>
        <pc:sldMkLst>
          <pc:docMk/>
          <pc:sldMk cId="1746034903" sldId="258"/>
        </pc:sldMkLst>
        <pc:spChg chg="mod">
          <ac:chgData name="Nina Glavač" userId="S::nina.glavac@osenams.si::24f81ee2-9102-4987-8303-6b41b23dcf32" providerId="AD" clId="Web-{736FFA59-D52F-190C-FC49-AA40F7BDF544}" dt="2021-12-07T10:14:18.903" v="147" actId="20577"/>
          <ac:spMkLst>
            <pc:docMk/>
            <pc:sldMk cId="1746034903" sldId="258"/>
            <ac:spMk id="3" creationId="{9F3F15C0-F9C5-4F3A-B661-37986D94D66E}"/>
          </ac:spMkLst>
        </pc:spChg>
        <pc:picChg chg="mod">
          <ac:chgData name="Nina Glavač" userId="S::nina.glavac@osenams.si::24f81ee2-9102-4987-8303-6b41b23dcf32" providerId="AD" clId="Web-{736FFA59-D52F-190C-FC49-AA40F7BDF544}" dt="2021-12-07T10:04:12.444" v="30" actId="14100"/>
          <ac:picMkLst>
            <pc:docMk/>
            <pc:sldMk cId="1746034903" sldId="258"/>
            <ac:picMk id="4" creationId="{0084BDAE-B5DE-486D-A15F-7DAD2982B091}"/>
          </ac:picMkLst>
        </pc:picChg>
      </pc:sldChg>
      <pc:sldChg chg="modSp">
        <pc:chgData name="Nina Glavač" userId="S::nina.glavac@osenams.si::24f81ee2-9102-4987-8303-6b41b23dcf32" providerId="AD" clId="Web-{736FFA59-D52F-190C-FC49-AA40F7BDF544}" dt="2021-12-07T10:14:29.065" v="149" actId="20577"/>
        <pc:sldMkLst>
          <pc:docMk/>
          <pc:sldMk cId="1924321149" sldId="261"/>
        </pc:sldMkLst>
        <pc:spChg chg="mod">
          <ac:chgData name="Nina Glavač" userId="S::nina.glavac@osenams.si::24f81ee2-9102-4987-8303-6b41b23dcf32" providerId="AD" clId="Web-{736FFA59-D52F-190C-FC49-AA40F7BDF544}" dt="2021-12-07T10:14:29.065" v="149" actId="20577"/>
          <ac:spMkLst>
            <pc:docMk/>
            <pc:sldMk cId="1924321149" sldId="261"/>
            <ac:spMk id="13" creationId="{5E1061F4-B79C-4AE4-9D36-73E2C3FEFE8A}"/>
          </ac:spMkLst>
        </pc:spChg>
      </pc:sldChg>
      <pc:sldChg chg="addSp delSp modSp">
        <pc:chgData name="Nina Glavač" userId="S::nina.glavac@osenams.si::24f81ee2-9102-4987-8303-6b41b23dcf32" providerId="AD" clId="Web-{736FFA59-D52F-190C-FC49-AA40F7BDF544}" dt="2021-12-07T10:14:24.200" v="148" actId="20577"/>
        <pc:sldMkLst>
          <pc:docMk/>
          <pc:sldMk cId="3685392407" sldId="262"/>
        </pc:sldMkLst>
        <pc:spChg chg="mod">
          <ac:chgData name="Nina Glavač" userId="S::nina.glavac@osenams.si::24f81ee2-9102-4987-8303-6b41b23dcf32" providerId="AD" clId="Web-{736FFA59-D52F-190C-FC49-AA40F7BDF544}" dt="2021-12-07T10:14:24.200" v="148" actId="20577"/>
          <ac:spMkLst>
            <pc:docMk/>
            <pc:sldMk cId="3685392407" sldId="262"/>
            <ac:spMk id="4" creationId="{3C4841F1-CDAB-44A2-B704-C64F6FD70876}"/>
          </ac:spMkLst>
        </pc:spChg>
        <pc:picChg chg="add del mod">
          <ac:chgData name="Nina Glavač" userId="S::nina.glavac@osenams.si::24f81ee2-9102-4987-8303-6b41b23dcf32" providerId="AD" clId="Web-{736FFA59-D52F-190C-FC49-AA40F7BDF544}" dt="2021-12-07T09:57:46.951" v="12"/>
          <ac:picMkLst>
            <pc:docMk/>
            <pc:sldMk cId="3685392407" sldId="262"/>
            <ac:picMk id="3" creationId="{98508E90-C290-4C9A-81E0-30A20DA264C3}"/>
          </ac:picMkLst>
        </pc:picChg>
        <pc:picChg chg="add mod modCrop">
          <ac:chgData name="Nina Glavač" userId="S::nina.glavac@osenams.si::24f81ee2-9102-4987-8303-6b41b23dcf32" providerId="AD" clId="Web-{736FFA59-D52F-190C-FC49-AA40F7BDF544}" dt="2021-12-07T09:58:55.877" v="25" actId="14100"/>
          <ac:picMkLst>
            <pc:docMk/>
            <pc:sldMk cId="3685392407" sldId="262"/>
            <ac:picMk id="8" creationId="{A7973098-6793-4B3F-BBDD-FC22FB97D7C6}"/>
          </ac:picMkLst>
        </pc:picChg>
      </pc:sldChg>
      <pc:sldChg chg="add del replId">
        <pc:chgData name="Nina Glavač" userId="S::nina.glavac@osenams.si::24f81ee2-9102-4987-8303-6b41b23dcf32" providerId="AD" clId="Web-{736FFA59-D52F-190C-FC49-AA40F7BDF544}" dt="2021-12-07T09:58:05.609" v="14"/>
        <pc:sldMkLst>
          <pc:docMk/>
          <pc:sldMk cId="172522748" sldId="263"/>
        </pc:sldMkLst>
      </pc:sldChg>
      <pc:sldChg chg="addSp modSp new mod setBg">
        <pc:chgData name="Nina Glavač" userId="S::nina.glavac@osenams.si::24f81ee2-9102-4987-8303-6b41b23dcf32" providerId="AD" clId="Web-{736FFA59-D52F-190C-FC49-AA40F7BDF544}" dt="2021-12-07T10:14:08.997" v="146" actId="20577"/>
        <pc:sldMkLst>
          <pc:docMk/>
          <pc:sldMk cId="3392211890" sldId="263"/>
        </pc:sldMkLst>
        <pc:spChg chg="add mod">
          <ac:chgData name="Nina Glavač" userId="S::nina.glavac@osenams.si::24f81ee2-9102-4987-8303-6b41b23dcf32" providerId="AD" clId="Web-{736FFA59-D52F-190C-FC49-AA40F7BDF544}" dt="2021-12-07T10:14:08.997" v="146" actId="20577"/>
          <ac:spMkLst>
            <pc:docMk/>
            <pc:sldMk cId="3392211890" sldId="263"/>
            <ac:spMk id="3" creationId="{6047A8EE-C870-43C8-BA8C-98B3E09A9497}"/>
          </ac:spMkLst>
        </pc:spChg>
        <pc:spChg chg="add">
          <ac:chgData name="Nina Glavač" userId="S::nina.glavac@osenams.si::24f81ee2-9102-4987-8303-6b41b23dcf32" providerId="AD" clId="Web-{736FFA59-D52F-190C-FC49-AA40F7BDF544}" dt="2021-12-07T10:04:29.476" v="33"/>
          <ac:spMkLst>
            <pc:docMk/>
            <pc:sldMk cId="3392211890" sldId="263"/>
            <ac:spMk id="7" creationId="{16B067B1-F4E5-4FDF-813D-C9E872E80075}"/>
          </ac:spMkLst>
        </pc:spChg>
        <pc:picChg chg="add mod modCrop">
          <ac:chgData name="Nina Glavač" userId="S::nina.glavac@osenams.si::24f81ee2-9102-4987-8303-6b41b23dcf32" providerId="AD" clId="Web-{736FFA59-D52F-190C-FC49-AA40F7BDF544}" dt="2021-12-07T10:05:13.651" v="38" actId="14100"/>
          <ac:picMkLst>
            <pc:docMk/>
            <pc:sldMk cId="3392211890" sldId="263"/>
            <ac:picMk id="2" creationId="{5F12ADAA-771E-43F4-856F-8320CCCCADDC}"/>
          </ac:picMkLst>
        </pc:picChg>
      </pc:sldChg>
      <pc:sldChg chg="addSp modSp">
        <pc:chgData name="Nina Glavač" userId="S::nina.glavac@osenams.si::24f81ee2-9102-4987-8303-6b41b23dcf32" providerId="AD" clId="Web-{736FFA59-D52F-190C-FC49-AA40F7BDF544}" dt="2021-12-07T10:11:12.860" v="143" actId="1076"/>
        <pc:sldMkLst>
          <pc:docMk/>
          <pc:sldMk cId="1719831432" sldId="264"/>
        </pc:sldMkLst>
        <pc:spChg chg="mod">
          <ac:chgData name="Nina Glavač" userId="S::nina.glavac@osenams.si::24f81ee2-9102-4987-8303-6b41b23dcf32" providerId="AD" clId="Web-{736FFA59-D52F-190C-FC49-AA40F7BDF544}" dt="2021-12-07T10:10:55.156" v="141" actId="20577"/>
          <ac:spMkLst>
            <pc:docMk/>
            <pc:sldMk cId="1719831432" sldId="264"/>
            <ac:spMk id="2" creationId="{A36CB23C-71B3-481A-88BC-D91BE5F3632B}"/>
          </ac:spMkLst>
        </pc:spChg>
        <pc:picChg chg="add mod">
          <ac:chgData name="Nina Glavač" userId="S::nina.glavac@osenams.si::24f81ee2-9102-4987-8303-6b41b23dcf32" providerId="AD" clId="Web-{736FFA59-D52F-190C-FC49-AA40F7BDF544}" dt="2021-12-07T10:11:12.860" v="143" actId="1076"/>
          <ac:picMkLst>
            <pc:docMk/>
            <pc:sldMk cId="1719831432" sldId="264"/>
            <ac:picMk id="4" creationId="{00668678-776C-4CA8-9E16-13EEE9078A90}"/>
          </ac:picMkLst>
        </pc:picChg>
      </pc:sldChg>
      <pc:sldChg chg="addSp delSp modSp new">
        <pc:chgData name="Nina Glavač" userId="S::nina.glavac@osenams.si::24f81ee2-9102-4987-8303-6b41b23dcf32" providerId="AD" clId="Web-{736FFA59-D52F-190C-FC49-AA40F7BDF544}" dt="2021-12-07T10:27:12.044" v="151"/>
        <pc:sldMkLst>
          <pc:docMk/>
          <pc:sldMk cId="686550206" sldId="265"/>
        </pc:sldMkLst>
        <pc:spChg chg="del">
          <ac:chgData name="Nina Glavač" userId="S::nina.glavac@osenams.si::24f81ee2-9102-4987-8303-6b41b23dcf32" providerId="AD" clId="Web-{736FFA59-D52F-190C-FC49-AA40F7BDF544}" dt="2021-12-07T10:27:12.044" v="151"/>
          <ac:spMkLst>
            <pc:docMk/>
            <pc:sldMk cId="686550206" sldId="265"/>
            <ac:spMk id="3" creationId="{C5F5CF36-5B8E-4979-AF11-9374C182ACBA}"/>
          </ac:spMkLst>
        </pc:spChg>
        <pc:picChg chg="add mod ord">
          <ac:chgData name="Nina Glavač" userId="S::nina.glavac@osenams.si::24f81ee2-9102-4987-8303-6b41b23dcf32" providerId="AD" clId="Web-{736FFA59-D52F-190C-FC49-AA40F7BDF544}" dt="2021-12-07T10:27:12.044" v="151"/>
          <ac:picMkLst>
            <pc:docMk/>
            <pc:sldMk cId="686550206" sldId="265"/>
            <ac:picMk id="4" creationId="{DF4D6B04-3B9C-4656-988E-17C886A2024D}"/>
          </ac:picMkLst>
        </pc:picChg>
      </pc:sldChg>
      <pc:sldChg chg="addSp delSp modSp new">
        <pc:chgData name="Nina Glavač" userId="S::nina.glavac@osenams.si::24f81ee2-9102-4987-8303-6b41b23dcf32" providerId="AD" clId="Web-{736FFA59-D52F-190C-FC49-AA40F7BDF544}" dt="2021-12-07T10:29:21.536" v="153"/>
        <pc:sldMkLst>
          <pc:docMk/>
          <pc:sldMk cId="2472210531" sldId="266"/>
        </pc:sldMkLst>
        <pc:spChg chg="del">
          <ac:chgData name="Nina Glavač" userId="S::nina.glavac@osenams.si::24f81ee2-9102-4987-8303-6b41b23dcf32" providerId="AD" clId="Web-{736FFA59-D52F-190C-FC49-AA40F7BDF544}" dt="2021-12-07T10:29:21.536" v="153"/>
          <ac:spMkLst>
            <pc:docMk/>
            <pc:sldMk cId="2472210531" sldId="266"/>
            <ac:spMk id="3" creationId="{C1BB7DE9-77A2-4FB7-8E09-EAFB00CE234B}"/>
          </ac:spMkLst>
        </pc:spChg>
        <pc:picChg chg="add mod ord">
          <ac:chgData name="Nina Glavač" userId="S::nina.glavac@osenams.si::24f81ee2-9102-4987-8303-6b41b23dcf32" providerId="AD" clId="Web-{736FFA59-D52F-190C-FC49-AA40F7BDF544}" dt="2021-12-07T10:29:21.536" v="153"/>
          <ac:picMkLst>
            <pc:docMk/>
            <pc:sldMk cId="2472210531" sldId="266"/>
            <ac:picMk id="4" creationId="{670E9C18-4F3D-4191-A91E-2ACFC41B71A0}"/>
          </ac:picMkLst>
        </pc:picChg>
      </pc:sldChg>
      <pc:sldChg chg="addSp delSp modSp new">
        <pc:chgData name="Nina Glavač" userId="S::nina.glavac@osenams.si::24f81ee2-9102-4987-8303-6b41b23dcf32" providerId="AD" clId="Web-{736FFA59-D52F-190C-FC49-AA40F7BDF544}" dt="2021-12-07T10:32:12.922" v="157"/>
        <pc:sldMkLst>
          <pc:docMk/>
          <pc:sldMk cId="910328814" sldId="267"/>
        </pc:sldMkLst>
        <pc:spChg chg="add del mod">
          <ac:chgData name="Nina Glavač" userId="S::nina.glavac@osenams.si::24f81ee2-9102-4987-8303-6b41b23dcf32" providerId="AD" clId="Web-{736FFA59-D52F-190C-FC49-AA40F7BDF544}" dt="2021-12-07T10:32:12.922" v="157"/>
          <ac:spMkLst>
            <pc:docMk/>
            <pc:sldMk cId="910328814" sldId="267"/>
            <ac:spMk id="6" creationId="{1E34515E-F891-4859-A1D9-613DEDAACD86}"/>
          </ac:spMkLst>
        </pc:spChg>
        <pc:picChg chg="del mod">
          <ac:chgData name="Nina Glavač" userId="S::nina.glavac@osenams.si::24f81ee2-9102-4987-8303-6b41b23dcf32" providerId="AD" clId="Web-{736FFA59-D52F-190C-FC49-AA40F7BDF544}" dt="2021-12-07T10:31:14.903" v="156"/>
          <ac:picMkLst>
            <pc:docMk/>
            <pc:sldMk cId="910328814" sldId="267"/>
            <ac:picMk id="4" creationId="{A18676D7-EE3E-48DD-AAA0-AA0D75E0A08A}"/>
          </ac:picMkLst>
        </pc:picChg>
        <pc:picChg chg="add mod ord">
          <ac:chgData name="Nina Glavač" userId="S::nina.glavac@osenams.si::24f81ee2-9102-4987-8303-6b41b23dcf32" providerId="AD" clId="Web-{736FFA59-D52F-190C-FC49-AA40F7BDF544}" dt="2021-12-07T10:32:12.922" v="157"/>
          <ac:picMkLst>
            <pc:docMk/>
            <pc:sldMk cId="910328814" sldId="267"/>
            <ac:picMk id="7" creationId="{5642757F-2B06-45E6-AD65-40D65F023C8C}"/>
          </ac:picMkLst>
        </pc:picChg>
      </pc:sldChg>
      <pc:sldChg chg="addSp delSp modSp new">
        <pc:chgData name="Nina Glavač" userId="S::nina.glavac@osenams.si::24f81ee2-9102-4987-8303-6b41b23dcf32" providerId="AD" clId="Web-{736FFA59-D52F-190C-FC49-AA40F7BDF544}" dt="2021-12-07T10:33:24.442" v="159"/>
        <pc:sldMkLst>
          <pc:docMk/>
          <pc:sldMk cId="4089653851" sldId="268"/>
        </pc:sldMkLst>
        <pc:spChg chg="del">
          <ac:chgData name="Nina Glavač" userId="S::nina.glavac@osenams.si::24f81ee2-9102-4987-8303-6b41b23dcf32" providerId="AD" clId="Web-{736FFA59-D52F-190C-FC49-AA40F7BDF544}" dt="2021-12-07T10:33:24.442" v="159"/>
          <ac:spMkLst>
            <pc:docMk/>
            <pc:sldMk cId="4089653851" sldId="268"/>
            <ac:spMk id="3" creationId="{E41B6AA9-6971-40B2-8986-84FB311099AF}"/>
          </ac:spMkLst>
        </pc:spChg>
        <pc:picChg chg="add mod ord">
          <ac:chgData name="Nina Glavač" userId="S::nina.glavac@osenams.si::24f81ee2-9102-4987-8303-6b41b23dcf32" providerId="AD" clId="Web-{736FFA59-D52F-190C-FC49-AA40F7BDF544}" dt="2021-12-07T10:33:24.442" v="159"/>
          <ac:picMkLst>
            <pc:docMk/>
            <pc:sldMk cId="4089653851" sldId="268"/>
            <ac:picMk id="4" creationId="{E82355F7-EA64-4DBF-9421-3DD91E636E04}"/>
          </ac:picMkLst>
        </pc:picChg>
      </pc:sldChg>
      <pc:sldChg chg="addSp delSp modSp mod setBg">
        <pc:chgData name="Nina Glavač" userId="S::nina.glavac@osenams.si::24f81ee2-9102-4987-8303-6b41b23dcf32" providerId="AD" clId="Web-{736FFA59-D52F-190C-FC49-AA40F7BDF544}" dt="2021-12-07T10:42:14.521" v="192" actId="20577"/>
        <pc:sldMkLst>
          <pc:docMk/>
          <pc:sldMk cId="1783452342" sldId="269"/>
        </pc:sldMkLst>
        <pc:spChg chg="del mod">
          <ac:chgData name="Nina Glavač" userId="S::nina.glavac@osenams.si::24f81ee2-9102-4987-8303-6b41b23dcf32" providerId="AD" clId="Web-{736FFA59-D52F-190C-FC49-AA40F7BDF544}" dt="2021-12-07T10:41:05.361" v="167"/>
          <ac:spMkLst>
            <pc:docMk/>
            <pc:sldMk cId="1783452342" sldId="269"/>
            <ac:spMk id="2" creationId="{188CBE27-5BAA-43D4-ACB2-F179555D6512}"/>
          </ac:spMkLst>
        </pc:spChg>
        <pc:spChg chg="del">
          <ac:chgData name="Nina Glavač" userId="S::nina.glavac@osenams.si::24f81ee2-9102-4987-8303-6b41b23dcf32" providerId="AD" clId="Web-{736FFA59-D52F-190C-FC49-AA40F7BDF544}" dt="2021-12-07T10:38:38.226" v="160"/>
          <ac:spMkLst>
            <pc:docMk/>
            <pc:sldMk cId="1783452342" sldId="269"/>
            <ac:spMk id="3" creationId="{15AA26DD-F57F-4EF1-9715-42778EECC72C}"/>
          </ac:spMkLst>
        </pc:spChg>
        <pc:spChg chg="add mod">
          <ac:chgData name="Nina Glavač" userId="S::nina.glavac@osenams.si::24f81ee2-9102-4987-8303-6b41b23dcf32" providerId="AD" clId="Web-{736FFA59-D52F-190C-FC49-AA40F7BDF544}" dt="2021-12-07T10:42:14.521" v="192" actId="20577"/>
          <ac:spMkLst>
            <pc:docMk/>
            <pc:sldMk cId="1783452342" sldId="269"/>
            <ac:spMk id="8" creationId="{CDA9C854-C0A9-4767-AC35-656761010382}"/>
          </ac:spMkLst>
        </pc:spChg>
        <pc:spChg chg="add">
          <ac:chgData name="Nina Glavač" userId="S::nina.glavac@osenams.si::24f81ee2-9102-4987-8303-6b41b23dcf32" providerId="AD" clId="Web-{736FFA59-D52F-190C-FC49-AA40F7BDF544}" dt="2021-12-07T10:40:47.453" v="164"/>
          <ac:spMkLst>
            <pc:docMk/>
            <pc:sldMk cId="1783452342" sldId="269"/>
            <ac:spMk id="11" creationId="{A2679492-7988-4050-9056-542444452411}"/>
          </ac:spMkLst>
        </pc:spChg>
        <pc:spChg chg="add">
          <ac:chgData name="Nina Glavač" userId="S::nina.glavac@osenams.si::24f81ee2-9102-4987-8303-6b41b23dcf32" providerId="AD" clId="Web-{736FFA59-D52F-190C-FC49-AA40F7BDF544}" dt="2021-12-07T10:40:47.453" v="164"/>
          <ac:spMkLst>
            <pc:docMk/>
            <pc:sldMk cId="1783452342" sldId="269"/>
            <ac:spMk id="13" creationId="{B091B163-7D61-4891-ABCF-5C13D9C418D0}"/>
          </ac:spMkLst>
        </pc:spChg>
        <pc:picChg chg="add mod ord modCrop">
          <ac:chgData name="Nina Glavač" userId="S::nina.glavac@osenams.si::24f81ee2-9102-4987-8303-6b41b23dcf32" providerId="AD" clId="Web-{736FFA59-D52F-190C-FC49-AA40F7BDF544}" dt="2021-12-07T10:41:01.548" v="166"/>
          <ac:picMkLst>
            <pc:docMk/>
            <pc:sldMk cId="1783452342" sldId="269"/>
            <ac:picMk id="4" creationId="{A10E48F4-771C-47A5-A0FE-3B2BA903A1F7}"/>
          </ac:picMkLst>
        </pc:picChg>
        <pc:cxnChg chg="add">
          <ac:chgData name="Nina Glavač" userId="S::nina.glavac@osenams.si::24f81ee2-9102-4987-8303-6b41b23dcf32" providerId="AD" clId="Web-{736FFA59-D52F-190C-FC49-AA40F7BDF544}" dt="2021-12-07T10:40:47.453" v="164"/>
          <ac:cxnSpMkLst>
            <pc:docMk/>
            <pc:sldMk cId="1783452342" sldId="269"/>
            <ac:cxnSpMk id="15" creationId="{C49DA8F6-BCC1-4447-B54C-57856834B94B}"/>
          </ac:cxnSpMkLst>
        </pc:cxnChg>
      </pc:sldChg>
    </pc:docChg>
  </pc:docChgLst>
  <pc:docChgLst>
    <pc:chgData name="Nina Glavač" userId="S::nina.glavac@osenams.si::24f81ee2-9102-4987-8303-6b41b23dcf32" providerId="AD" clId="Web-{BE3FC701-2905-5936-CA9C-19E7671C466C}"/>
    <pc:docChg chg="modSld">
      <pc:chgData name="Nina Glavač" userId="S::nina.glavac@osenams.si::24f81ee2-9102-4987-8303-6b41b23dcf32" providerId="AD" clId="Web-{BE3FC701-2905-5936-CA9C-19E7671C466C}" dt="2022-05-17T09:50:47.713" v="0"/>
      <pc:docMkLst>
        <pc:docMk/>
      </pc:docMkLst>
      <pc:sldChg chg="addSp">
        <pc:chgData name="Nina Glavač" userId="S::nina.glavac@osenams.si::24f81ee2-9102-4987-8303-6b41b23dcf32" providerId="AD" clId="Web-{BE3FC701-2905-5936-CA9C-19E7671C466C}" dt="2022-05-17T09:50:47.713" v="0"/>
        <pc:sldMkLst>
          <pc:docMk/>
          <pc:sldMk cId="2918452258" sldId="256"/>
        </pc:sldMkLst>
        <pc:spChg chg="add">
          <ac:chgData name="Nina Glavač" userId="S::nina.glavac@osenams.si::24f81ee2-9102-4987-8303-6b41b23dcf32" providerId="AD" clId="Web-{BE3FC701-2905-5936-CA9C-19E7671C466C}" dt="2022-05-17T09:50:47.713" v="0"/>
          <ac:spMkLst>
            <pc:docMk/>
            <pc:sldMk cId="2918452258" sldId="256"/>
            <ac:spMk id="4" creationId="{16AEC73C-2F2B-CE98-E9C9-A167897AB252}"/>
          </ac:spMkLst>
        </pc:spChg>
      </pc:sldChg>
    </pc:docChg>
  </pc:docChgLst>
  <pc:docChgLst>
    <pc:chgData name="Luša Zakšek" userId="S::lusa.zaksek@osenams.si::539db8ba-e226-48c4-8021-9d0ede5032ef" providerId="AD" clId="Web-{99FF30BD-04B9-C13C-C245-23ADF64BD2C3}"/>
    <pc:docChg chg="mod addSld delSld modSld sldOrd">
      <pc:chgData name="Luša Zakšek" userId="S::lusa.zaksek@osenams.si::539db8ba-e226-48c4-8021-9d0ede5032ef" providerId="AD" clId="Web-{99FF30BD-04B9-C13C-C245-23ADF64BD2C3}" dt="2021-12-07T10:40:03.614" v="350" actId="688"/>
      <pc:docMkLst>
        <pc:docMk/>
      </pc:docMkLst>
      <pc:sldChg chg="addAnim delAnim modAnim modCm">
        <pc:chgData name="Luša Zakšek" userId="S::lusa.zaksek@osenams.si::539db8ba-e226-48c4-8021-9d0ede5032ef" providerId="AD" clId="Web-{99FF30BD-04B9-C13C-C245-23ADF64BD2C3}" dt="2021-12-07T10:01:15.252" v="12"/>
        <pc:sldMkLst>
          <pc:docMk/>
          <pc:sldMk cId="2918452258" sldId="256"/>
        </pc:sldMkLst>
      </pc:sldChg>
      <pc:sldChg chg="modSp del">
        <pc:chgData name="Luša Zakšek" userId="S::lusa.zaksek@osenams.si::539db8ba-e226-48c4-8021-9d0ede5032ef" providerId="AD" clId="Web-{99FF30BD-04B9-C13C-C245-23ADF64BD2C3}" dt="2021-12-07T10:26:43.050" v="252"/>
        <pc:sldMkLst>
          <pc:docMk/>
          <pc:sldMk cId="1746034903" sldId="258"/>
        </pc:sldMkLst>
        <pc:spChg chg="mod">
          <ac:chgData name="Luša Zakšek" userId="S::lusa.zaksek@osenams.si::539db8ba-e226-48c4-8021-9d0ede5032ef" providerId="AD" clId="Web-{99FF30BD-04B9-C13C-C245-23ADF64BD2C3}" dt="2021-12-07T10:19:17.384" v="251" actId="20577"/>
          <ac:spMkLst>
            <pc:docMk/>
            <pc:sldMk cId="1746034903" sldId="258"/>
            <ac:spMk id="3" creationId="{9F3F15C0-F9C5-4F3A-B661-37986D94D66E}"/>
          </ac:spMkLst>
        </pc:spChg>
      </pc:sldChg>
      <pc:sldChg chg="del">
        <pc:chgData name="Luša Zakšek" userId="S::lusa.zaksek@osenams.si::539db8ba-e226-48c4-8021-9d0ede5032ef" providerId="AD" clId="Web-{99FF30BD-04B9-C13C-C245-23ADF64BD2C3}" dt="2021-12-07T10:02:19.535" v="13"/>
        <pc:sldMkLst>
          <pc:docMk/>
          <pc:sldMk cId="2171236543" sldId="259"/>
        </pc:sldMkLst>
      </pc:sldChg>
      <pc:sldChg chg="addSp delSp modSp">
        <pc:chgData name="Luša Zakšek" userId="S::lusa.zaksek@osenams.si::539db8ba-e226-48c4-8021-9d0ede5032ef" providerId="AD" clId="Web-{99FF30BD-04B9-C13C-C245-23ADF64BD2C3}" dt="2021-12-07T10:09:07.012" v="41" actId="1076"/>
        <pc:sldMkLst>
          <pc:docMk/>
          <pc:sldMk cId="1924321149" sldId="261"/>
        </pc:sldMkLst>
        <pc:spChg chg="mod">
          <ac:chgData name="Luša Zakšek" userId="S::lusa.zaksek@osenams.si::539db8ba-e226-48c4-8021-9d0ede5032ef" providerId="AD" clId="Web-{99FF30BD-04B9-C13C-C245-23ADF64BD2C3}" dt="2021-12-07T10:08:27.871" v="40"/>
          <ac:spMkLst>
            <pc:docMk/>
            <pc:sldMk cId="1924321149" sldId="261"/>
            <ac:spMk id="13" creationId="{5E1061F4-B79C-4AE4-9D36-73E2C3FEFE8A}"/>
          </ac:spMkLst>
        </pc:spChg>
        <pc:spChg chg="add del">
          <ac:chgData name="Luša Zakšek" userId="S::lusa.zaksek@osenams.si::539db8ba-e226-48c4-8021-9d0ede5032ef" providerId="AD" clId="Web-{99FF30BD-04B9-C13C-C245-23ADF64BD2C3}" dt="2021-12-07T10:08:27.871" v="40"/>
          <ac:spMkLst>
            <pc:docMk/>
            <pc:sldMk cId="1924321149" sldId="261"/>
            <ac:spMk id="65" creationId="{33ADEAE5-B080-4DEC-819A-00E41A93F881}"/>
          </ac:spMkLst>
        </pc:spChg>
        <pc:spChg chg="add del">
          <ac:chgData name="Luša Zakšek" userId="S::lusa.zaksek@osenams.si::539db8ba-e226-48c4-8021-9d0ede5032ef" providerId="AD" clId="Web-{99FF30BD-04B9-C13C-C245-23ADF64BD2C3}" dt="2021-12-07T10:08:27.871" v="40"/>
          <ac:spMkLst>
            <pc:docMk/>
            <pc:sldMk cId="1924321149" sldId="261"/>
            <ac:spMk id="67" creationId="{D9FB580A-BA0E-4D5E-90F4-C42767A78389}"/>
          </ac:spMkLst>
        </pc:spChg>
        <pc:spChg chg="add del">
          <ac:chgData name="Luša Zakšek" userId="S::lusa.zaksek@osenams.si::539db8ba-e226-48c4-8021-9d0ede5032ef" providerId="AD" clId="Web-{99FF30BD-04B9-C13C-C245-23ADF64BD2C3}" dt="2021-12-07T10:08:27.871" v="40"/>
          <ac:spMkLst>
            <pc:docMk/>
            <pc:sldMk cId="1924321149" sldId="261"/>
            <ac:spMk id="72" creationId="{327D73B4-9F5C-4A64-A179-51B9500CB8B5}"/>
          </ac:spMkLst>
        </pc:spChg>
        <pc:spChg chg="add del">
          <ac:chgData name="Luša Zakšek" userId="S::lusa.zaksek@osenams.si::539db8ba-e226-48c4-8021-9d0ede5032ef" providerId="AD" clId="Web-{99FF30BD-04B9-C13C-C245-23ADF64BD2C3}" dt="2021-12-07T10:08:27.871" v="40"/>
          <ac:spMkLst>
            <pc:docMk/>
            <pc:sldMk cId="1924321149" sldId="261"/>
            <ac:spMk id="78" creationId="{AB673405-BF85-493E-8558-0DCBEDB2BB49}"/>
          </ac:spMkLst>
        </pc:spChg>
        <pc:spChg chg="add del">
          <ac:chgData name="Luša Zakšek" userId="S::lusa.zaksek@osenams.si::539db8ba-e226-48c4-8021-9d0ede5032ef" providerId="AD" clId="Web-{99FF30BD-04B9-C13C-C245-23ADF64BD2C3}" dt="2021-12-07T10:08:27.871" v="40"/>
          <ac:spMkLst>
            <pc:docMk/>
            <pc:sldMk cId="1924321149" sldId="261"/>
            <ac:spMk id="80" creationId="{C64EAE84-A813-4501-BC71-DBD14BA0265E}"/>
          </ac:spMkLst>
        </pc:spChg>
        <pc:spChg chg="add del">
          <ac:chgData name="Luša Zakšek" userId="S::lusa.zaksek@osenams.si::539db8ba-e226-48c4-8021-9d0ede5032ef" providerId="AD" clId="Web-{99FF30BD-04B9-C13C-C245-23ADF64BD2C3}" dt="2021-12-07T10:08:27.871" v="40"/>
          <ac:spMkLst>
            <pc:docMk/>
            <pc:sldMk cId="1924321149" sldId="261"/>
            <ac:spMk id="82" creationId="{E3020543-B24B-4EC4-8FFC-8DD88EEA91A8}"/>
          </ac:spMkLst>
        </pc:spChg>
        <pc:grpChg chg="add del">
          <ac:chgData name="Luša Zakšek" userId="S::lusa.zaksek@osenams.si::539db8ba-e226-48c4-8021-9d0ede5032ef" providerId="AD" clId="Web-{99FF30BD-04B9-C13C-C245-23ADF64BD2C3}" dt="2021-12-07T10:08:27.871" v="40"/>
          <ac:grpSpMkLst>
            <pc:docMk/>
            <pc:sldMk cId="1924321149" sldId="261"/>
            <ac:grpSpMk id="74" creationId="{05BBA018-FA75-43BF-99E6-1F5245727D29}"/>
          </ac:grpSpMkLst>
        </pc:grpChg>
        <pc:picChg chg="mod">
          <ac:chgData name="Luša Zakšek" userId="S::lusa.zaksek@osenams.si::539db8ba-e226-48c4-8021-9d0ede5032ef" providerId="AD" clId="Web-{99FF30BD-04B9-C13C-C245-23ADF64BD2C3}" dt="2021-12-07T10:08:27.871" v="40"/>
          <ac:picMkLst>
            <pc:docMk/>
            <pc:sldMk cId="1924321149" sldId="261"/>
            <ac:picMk id="2" creationId="{418D3723-8B26-4C6C-B488-7C3E2EAF679E}"/>
          </ac:picMkLst>
        </pc:picChg>
        <pc:picChg chg="add mod ord modCrop">
          <ac:chgData name="Luša Zakšek" userId="S::lusa.zaksek@osenams.si::539db8ba-e226-48c4-8021-9d0ede5032ef" providerId="AD" clId="Web-{99FF30BD-04B9-C13C-C245-23ADF64BD2C3}" dt="2021-12-07T10:09:07.012" v="41" actId="1076"/>
          <ac:picMkLst>
            <pc:docMk/>
            <pc:sldMk cId="1924321149" sldId="261"/>
            <ac:picMk id="3" creationId="{29A65666-3651-4484-92BF-67F2D9EC2C7C}"/>
          </ac:picMkLst>
        </pc:picChg>
        <pc:cxnChg chg="add del">
          <ac:chgData name="Luša Zakšek" userId="S::lusa.zaksek@osenams.si::539db8ba-e226-48c4-8021-9d0ede5032ef" providerId="AD" clId="Web-{99FF30BD-04B9-C13C-C245-23ADF64BD2C3}" dt="2021-12-07T10:08:27.871" v="40"/>
          <ac:cxnSpMkLst>
            <pc:docMk/>
            <pc:sldMk cId="1924321149" sldId="261"/>
            <ac:cxnSpMk id="84" creationId="{C49DA8F6-BCC1-4447-B54C-57856834B94B}"/>
          </ac:cxnSpMkLst>
        </pc:cxnChg>
      </pc:sldChg>
      <pc:sldChg chg="modSp ord">
        <pc:chgData name="Luša Zakšek" userId="S::lusa.zaksek@osenams.si::539db8ba-e226-48c4-8021-9d0ede5032ef" providerId="AD" clId="Web-{99FF30BD-04B9-C13C-C245-23ADF64BD2C3}" dt="2021-12-07T10:17:58.820" v="233"/>
        <pc:sldMkLst>
          <pc:docMk/>
          <pc:sldMk cId="3685392407" sldId="262"/>
        </pc:sldMkLst>
        <pc:spChg chg="mod">
          <ac:chgData name="Luša Zakšek" userId="S::lusa.zaksek@osenams.si::539db8ba-e226-48c4-8021-9d0ede5032ef" providerId="AD" clId="Web-{99FF30BD-04B9-C13C-C245-23ADF64BD2C3}" dt="2021-12-07T10:13:51.487" v="87" actId="20577"/>
          <ac:spMkLst>
            <pc:docMk/>
            <pc:sldMk cId="3685392407" sldId="262"/>
            <ac:spMk id="4" creationId="{3C4841F1-CDAB-44A2-B704-C64F6FD70876}"/>
          </ac:spMkLst>
        </pc:spChg>
      </pc:sldChg>
      <pc:sldChg chg="add del replId">
        <pc:chgData name="Luša Zakšek" userId="S::lusa.zaksek@osenams.si::539db8ba-e226-48c4-8021-9d0ede5032ef" providerId="AD" clId="Web-{99FF30BD-04B9-C13C-C245-23ADF64BD2C3}" dt="2021-12-07T10:03:36.052" v="16"/>
        <pc:sldMkLst>
          <pc:docMk/>
          <pc:sldMk cId="3342846898" sldId="263"/>
        </pc:sldMkLst>
      </pc:sldChg>
      <pc:sldChg chg="modSp">
        <pc:chgData name="Luša Zakšek" userId="S::lusa.zaksek@osenams.si::539db8ba-e226-48c4-8021-9d0ede5032ef" providerId="AD" clId="Web-{99FF30BD-04B9-C13C-C245-23ADF64BD2C3}" dt="2021-12-07T10:13:56.252" v="89" actId="20577"/>
        <pc:sldMkLst>
          <pc:docMk/>
          <pc:sldMk cId="3392211890" sldId="263"/>
        </pc:sldMkLst>
        <pc:spChg chg="mod">
          <ac:chgData name="Luša Zakšek" userId="S::lusa.zaksek@osenams.si::539db8ba-e226-48c4-8021-9d0ede5032ef" providerId="AD" clId="Web-{99FF30BD-04B9-C13C-C245-23ADF64BD2C3}" dt="2021-12-07T10:13:56.252" v="89" actId="20577"/>
          <ac:spMkLst>
            <pc:docMk/>
            <pc:sldMk cId="3392211890" sldId="263"/>
            <ac:spMk id="3" creationId="{6047A8EE-C870-43C8-BA8C-98B3E09A9497}"/>
          </ac:spMkLst>
        </pc:spChg>
      </pc:sldChg>
      <pc:sldChg chg="addSp delSp modSp new mod ord setBg">
        <pc:chgData name="Luša Zakšek" userId="S::lusa.zaksek@osenams.si::539db8ba-e226-48c4-8021-9d0ede5032ef" providerId="AD" clId="Web-{99FF30BD-04B9-C13C-C245-23ADF64BD2C3}" dt="2021-12-07T10:17:57.164" v="232"/>
        <pc:sldMkLst>
          <pc:docMk/>
          <pc:sldMk cId="1719831432" sldId="264"/>
        </pc:sldMkLst>
        <pc:spChg chg="mod">
          <ac:chgData name="Luša Zakšek" userId="S::lusa.zaksek@osenams.si::539db8ba-e226-48c4-8021-9d0ede5032ef" providerId="AD" clId="Web-{99FF30BD-04B9-C13C-C245-23ADF64BD2C3}" dt="2021-12-07T10:16:58.334" v="222" actId="1076"/>
          <ac:spMkLst>
            <pc:docMk/>
            <pc:sldMk cId="1719831432" sldId="264"/>
            <ac:spMk id="2" creationId="{A36CB23C-71B3-481A-88BC-D91BE5F3632B}"/>
          </ac:spMkLst>
        </pc:spChg>
        <pc:spChg chg="del">
          <ac:chgData name="Luša Zakšek" userId="S::lusa.zaksek@osenams.si::539db8ba-e226-48c4-8021-9d0ede5032ef" providerId="AD" clId="Web-{99FF30BD-04B9-C13C-C245-23ADF64BD2C3}" dt="2021-12-07T10:09:46.153" v="43"/>
          <ac:spMkLst>
            <pc:docMk/>
            <pc:sldMk cId="1719831432" sldId="264"/>
            <ac:spMk id="3" creationId="{593898D2-5B96-42E2-A6F8-603A1F39927A}"/>
          </ac:spMkLst>
        </pc:spChg>
        <pc:spChg chg="add">
          <ac:chgData name="Luša Zakšek" userId="S::lusa.zaksek@osenams.si::539db8ba-e226-48c4-8021-9d0ede5032ef" providerId="AD" clId="Web-{99FF30BD-04B9-C13C-C245-23ADF64BD2C3}" dt="2021-12-07T10:09:46.153" v="43"/>
          <ac:spMkLst>
            <pc:docMk/>
            <pc:sldMk cId="1719831432" sldId="264"/>
            <ac:spMk id="8" creationId="{EFA9B6C6-A247-48A8-9A1C-1E36FA9456B5}"/>
          </ac:spMkLst>
        </pc:spChg>
        <pc:spChg chg="add">
          <ac:chgData name="Luša Zakšek" userId="S::lusa.zaksek@osenams.si::539db8ba-e226-48c4-8021-9d0ede5032ef" providerId="AD" clId="Web-{99FF30BD-04B9-C13C-C245-23ADF64BD2C3}" dt="2021-12-07T10:09:46.153" v="43"/>
          <ac:spMkLst>
            <pc:docMk/>
            <pc:sldMk cId="1719831432" sldId="264"/>
            <ac:spMk id="10" creationId="{C5CB530E-515E-412C-9DF1-5F8FFBD6F383}"/>
          </ac:spMkLst>
        </pc:spChg>
        <pc:spChg chg="add">
          <ac:chgData name="Luša Zakšek" userId="S::lusa.zaksek@osenams.si::539db8ba-e226-48c4-8021-9d0ede5032ef" providerId="AD" clId="Web-{99FF30BD-04B9-C13C-C245-23ADF64BD2C3}" dt="2021-12-07T10:09:46.153" v="43"/>
          <ac:spMkLst>
            <pc:docMk/>
            <pc:sldMk cId="1719831432" sldId="264"/>
            <ac:spMk id="12" creationId="{712D4376-A578-4FF1-94FC-245E7A6A489F}"/>
          </ac:spMkLst>
        </pc:spChg>
        <pc:spChg chg="add">
          <ac:chgData name="Luša Zakšek" userId="S::lusa.zaksek@osenams.si::539db8ba-e226-48c4-8021-9d0ede5032ef" providerId="AD" clId="Web-{99FF30BD-04B9-C13C-C245-23ADF64BD2C3}" dt="2021-12-07T10:09:46.153" v="43"/>
          <ac:spMkLst>
            <pc:docMk/>
            <pc:sldMk cId="1719831432" sldId="264"/>
            <ac:spMk id="14" creationId="{AEA7509D-F04F-40CB-A0B3-EEF16499CC9F}"/>
          </ac:spMkLst>
        </pc:spChg>
        <pc:picChg chg="mod modCrop">
          <ac:chgData name="Luša Zakšek" userId="S::lusa.zaksek@osenams.si::539db8ba-e226-48c4-8021-9d0ede5032ef" providerId="AD" clId="Web-{99FF30BD-04B9-C13C-C245-23ADF64BD2C3}" dt="2021-12-07T10:17:46.810" v="231" actId="1076"/>
          <ac:picMkLst>
            <pc:docMk/>
            <pc:sldMk cId="1719831432" sldId="264"/>
            <ac:picMk id="4" creationId="{00668678-776C-4CA8-9E16-13EEE9078A90}"/>
          </ac:picMkLst>
        </pc:picChg>
        <pc:cxnChg chg="add">
          <ac:chgData name="Luša Zakšek" userId="S::lusa.zaksek@osenams.si::539db8ba-e226-48c4-8021-9d0ede5032ef" providerId="AD" clId="Web-{99FF30BD-04B9-C13C-C245-23ADF64BD2C3}" dt="2021-12-07T10:09:46.153" v="43"/>
          <ac:cxnSpMkLst>
            <pc:docMk/>
            <pc:sldMk cId="1719831432" sldId="264"/>
            <ac:cxnSpMk id="16" creationId="{56020367-4FD5-4596-8E10-C5F095CD8DBF}"/>
          </ac:cxnSpMkLst>
        </pc:cxnChg>
      </pc:sldChg>
      <pc:sldChg chg="addSp delSp modSp mod setBg">
        <pc:chgData name="Luša Zakšek" userId="S::lusa.zaksek@osenams.si::539db8ba-e226-48c4-8021-9d0ede5032ef" providerId="AD" clId="Web-{99FF30BD-04B9-C13C-C245-23ADF64BD2C3}" dt="2021-12-07T10:29:33.522" v="279" actId="14100"/>
        <pc:sldMkLst>
          <pc:docMk/>
          <pc:sldMk cId="686550206" sldId="265"/>
        </pc:sldMkLst>
        <pc:spChg chg="del mod">
          <ac:chgData name="Luša Zakšek" userId="S::lusa.zaksek@osenams.si::539db8ba-e226-48c4-8021-9d0ede5032ef" providerId="AD" clId="Web-{99FF30BD-04B9-C13C-C245-23ADF64BD2C3}" dt="2021-12-07T10:29:18.569" v="260"/>
          <ac:spMkLst>
            <pc:docMk/>
            <pc:sldMk cId="686550206" sldId="265"/>
            <ac:spMk id="2" creationId="{FBF8BD86-4A4C-4B59-8C71-E41CB48192D9}"/>
          </ac:spMkLst>
        </pc:spChg>
        <pc:spChg chg="add del">
          <ac:chgData name="Luša Zakšek" userId="S::lusa.zaksek@osenams.si::539db8ba-e226-48c4-8021-9d0ede5032ef" providerId="AD" clId="Web-{99FF30BD-04B9-C13C-C245-23ADF64BD2C3}" dt="2021-12-07T10:28:09.130" v="256"/>
          <ac:spMkLst>
            <pc:docMk/>
            <pc:sldMk cId="686550206" sldId="265"/>
            <ac:spMk id="6" creationId="{A2679492-7988-4050-9056-542444452411}"/>
          </ac:spMkLst>
        </pc:spChg>
        <pc:spChg chg="add del">
          <ac:chgData name="Luša Zakšek" userId="S::lusa.zaksek@osenams.si::539db8ba-e226-48c4-8021-9d0ede5032ef" providerId="AD" clId="Web-{99FF30BD-04B9-C13C-C245-23ADF64BD2C3}" dt="2021-12-07T10:28:09.130" v="256"/>
          <ac:spMkLst>
            <pc:docMk/>
            <pc:sldMk cId="686550206" sldId="265"/>
            <ac:spMk id="7" creationId="{B091B163-7D61-4891-ABCF-5C13D9C418D0}"/>
          </ac:spMkLst>
        </pc:spChg>
        <pc:spChg chg="add del">
          <ac:chgData name="Luša Zakšek" userId="S::lusa.zaksek@osenams.si::539db8ba-e226-48c4-8021-9d0ede5032ef" providerId="AD" clId="Web-{99FF30BD-04B9-C13C-C245-23ADF64BD2C3}" dt="2021-12-07T10:28:05.833" v="254"/>
          <ac:spMkLst>
            <pc:docMk/>
            <pc:sldMk cId="686550206" sldId="265"/>
            <ac:spMk id="8" creationId="{EA598358-8902-4064-B5CE-D5FA396D9113}"/>
          </ac:spMkLst>
        </pc:spChg>
        <pc:spChg chg="add del">
          <ac:chgData name="Luša Zakšek" userId="S::lusa.zaksek@osenams.si::539db8ba-e226-48c4-8021-9d0ede5032ef" providerId="AD" clId="Web-{99FF30BD-04B9-C13C-C245-23ADF64BD2C3}" dt="2021-12-07T10:28:09.130" v="256"/>
          <ac:spMkLst>
            <pc:docMk/>
            <pc:sldMk cId="686550206" sldId="265"/>
            <ac:spMk id="9" creationId="{8E7C27CE-DAA7-4367-A10E-37CA04019914}"/>
          </ac:spMkLst>
        </pc:spChg>
        <pc:spChg chg="add del">
          <ac:chgData name="Luša Zakšek" userId="S::lusa.zaksek@osenams.si::539db8ba-e226-48c4-8021-9d0ede5032ef" providerId="AD" clId="Web-{99FF30BD-04B9-C13C-C245-23ADF64BD2C3}" dt="2021-12-07T10:28:05.833" v="254"/>
          <ac:spMkLst>
            <pc:docMk/>
            <pc:sldMk cId="686550206" sldId="265"/>
            <ac:spMk id="11" creationId="{A2679492-7988-4050-9056-542444452411}"/>
          </ac:spMkLst>
        </pc:spChg>
        <pc:spChg chg="add">
          <ac:chgData name="Luša Zakšek" userId="S::lusa.zaksek@osenams.si::539db8ba-e226-48c4-8021-9d0ede5032ef" providerId="AD" clId="Web-{99FF30BD-04B9-C13C-C245-23ADF64BD2C3}" dt="2021-12-07T10:28:09.145" v="257"/>
          <ac:spMkLst>
            <pc:docMk/>
            <pc:sldMk cId="686550206" sldId="265"/>
            <ac:spMk id="12" creationId="{A2679492-7988-4050-9056-542444452411}"/>
          </ac:spMkLst>
        </pc:spChg>
        <pc:spChg chg="add del">
          <ac:chgData name="Luša Zakšek" userId="S::lusa.zaksek@osenams.si::539db8ba-e226-48c4-8021-9d0ede5032ef" providerId="AD" clId="Web-{99FF30BD-04B9-C13C-C245-23ADF64BD2C3}" dt="2021-12-07T10:28:05.833" v="254"/>
          <ac:spMkLst>
            <pc:docMk/>
            <pc:sldMk cId="686550206" sldId="265"/>
            <ac:spMk id="13" creationId="{B091B163-7D61-4891-ABCF-5C13D9C418D0}"/>
          </ac:spMkLst>
        </pc:spChg>
        <pc:spChg chg="add">
          <ac:chgData name="Luša Zakšek" userId="S::lusa.zaksek@osenams.si::539db8ba-e226-48c4-8021-9d0ede5032ef" providerId="AD" clId="Web-{99FF30BD-04B9-C13C-C245-23ADF64BD2C3}" dt="2021-12-07T10:28:09.145" v="257"/>
          <ac:spMkLst>
            <pc:docMk/>
            <pc:sldMk cId="686550206" sldId="265"/>
            <ac:spMk id="14" creationId="{B091B163-7D61-4891-ABCF-5C13D9C418D0}"/>
          </ac:spMkLst>
        </pc:spChg>
        <pc:spChg chg="add mod">
          <ac:chgData name="Luša Zakšek" userId="S::lusa.zaksek@osenams.si::539db8ba-e226-48c4-8021-9d0ede5032ef" providerId="AD" clId="Web-{99FF30BD-04B9-C13C-C245-23ADF64BD2C3}" dt="2021-12-07T10:29:33.522" v="279" actId="14100"/>
          <ac:spMkLst>
            <pc:docMk/>
            <pc:sldMk cId="686550206" sldId="265"/>
            <ac:spMk id="16" creationId="{EA598358-8902-4064-B5CE-D5FA396D9113}"/>
          </ac:spMkLst>
        </pc:spChg>
        <pc:picChg chg="mod modCrop">
          <ac:chgData name="Luša Zakšek" userId="S::lusa.zaksek@osenams.si::539db8ba-e226-48c4-8021-9d0ede5032ef" providerId="AD" clId="Web-{99FF30BD-04B9-C13C-C245-23ADF64BD2C3}" dt="2021-12-07T10:28:25.958" v="259"/>
          <ac:picMkLst>
            <pc:docMk/>
            <pc:sldMk cId="686550206" sldId="265"/>
            <ac:picMk id="4" creationId="{DF4D6B04-3B9C-4656-988E-17C886A2024D}"/>
          </ac:picMkLst>
        </pc:picChg>
        <pc:cxnChg chg="add del">
          <ac:chgData name="Luša Zakšek" userId="S::lusa.zaksek@osenams.si::539db8ba-e226-48c4-8021-9d0ede5032ef" providerId="AD" clId="Web-{99FF30BD-04B9-C13C-C245-23ADF64BD2C3}" dt="2021-12-07T10:28:09.130" v="256"/>
          <ac:cxnSpMkLst>
            <pc:docMk/>
            <pc:sldMk cId="686550206" sldId="265"/>
            <ac:cxnSpMk id="10" creationId="{C49DA8F6-BCC1-4447-B54C-57856834B94B}"/>
          </ac:cxnSpMkLst>
        </pc:cxnChg>
        <pc:cxnChg chg="add del">
          <ac:chgData name="Luša Zakšek" userId="S::lusa.zaksek@osenams.si::539db8ba-e226-48c4-8021-9d0ede5032ef" providerId="AD" clId="Web-{99FF30BD-04B9-C13C-C245-23ADF64BD2C3}" dt="2021-12-07T10:28:05.833" v="254"/>
          <ac:cxnSpMkLst>
            <pc:docMk/>
            <pc:sldMk cId="686550206" sldId="265"/>
            <ac:cxnSpMk id="15" creationId="{C49DA8F6-BCC1-4447-B54C-57856834B94B}"/>
          </ac:cxnSpMkLst>
        </pc:cxnChg>
        <pc:cxnChg chg="add">
          <ac:chgData name="Luša Zakšek" userId="S::lusa.zaksek@osenams.si::539db8ba-e226-48c4-8021-9d0ede5032ef" providerId="AD" clId="Web-{99FF30BD-04B9-C13C-C245-23ADF64BD2C3}" dt="2021-12-07T10:28:09.145" v="257"/>
          <ac:cxnSpMkLst>
            <pc:docMk/>
            <pc:sldMk cId="686550206" sldId="265"/>
            <ac:cxnSpMk id="17" creationId="{C49DA8F6-BCC1-4447-B54C-57856834B94B}"/>
          </ac:cxnSpMkLst>
        </pc:cxnChg>
      </pc:sldChg>
      <pc:sldChg chg="addSp delSp modSp mod setBg">
        <pc:chgData name="Luša Zakšek" userId="S::lusa.zaksek@osenams.si::539db8ba-e226-48c4-8021-9d0ede5032ef" providerId="AD" clId="Web-{99FF30BD-04B9-C13C-C245-23ADF64BD2C3}" dt="2021-12-07T10:30:35.508" v="304" actId="14100"/>
        <pc:sldMkLst>
          <pc:docMk/>
          <pc:sldMk cId="2472210531" sldId="266"/>
        </pc:sldMkLst>
        <pc:spChg chg="del mod">
          <ac:chgData name="Luša Zakšek" userId="S::lusa.zaksek@osenams.si::539db8ba-e226-48c4-8021-9d0ede5032ef" providerId="AD" clId="Web-{99FF30BD-04B9-C13C-C245-23ADF64BD2C3}" dt="2021-12-07T10:30:12.929" v="281"/>
          <ac:spMkLst>
            <pc:docMk/>
            <pc:sldMk cId="2472210531" sldId="266"/>
            <ac:spMk id="2" creationId="{FBC34D45-C2A3-4020-9702-37A7F1E4BBE2}"/>
          </ac:spMkLst>
        </pc:spChg>
        <pc:spChg chg="add mod">
          <ac:chgData name="Luša Zakšek" userId="S::lusa.zaksek@osenams.si::539db8ba-e226-48c4-8021-9d0ede5032ef" providerId="AD" clId="Web-{99FF30BD-04B9-C13C-C245-23ADF64BD2C3}" dt="2021-12-07T10:30:35.508" v="304" actId="14100"/>
          <ac:spMkLst>
            <pc:docMk/>
            <pc:sldMk cId="2472210531" sldId="266"/>
            <ac:spMk id="8" creationId="{70877D79-AF91-43C9-B59D-B7486B60C142}"/>
          </ac:spMkLst>
        </pc:spChg>
        <pc:spChg chg="add">
          <ac:chgData name="Luša Zakšek" userId="S::lusa.zaksek@osenams.si::539db8ba-e226-48c4-8021-9d0ede5032ef" providerId="AD" clId="Web-{99FF30BD-04B9-C13C-C245-23ADF64BD2C3}" dt="2021-12-07T10:30:08.726" v="280"/>
          <ac:spMkLst>
            <pc:docMk/>
            <pc:sldMk cId="2472210531" sldId="266"/>
            <ac:spMk id="11" creationId="{A2679492-7988-4050-9056-542444452411}"/>
          </ac:spMkLst>
        </pc:spChg>
        <pc:spChg chg="add">
          <ac:chgData name="Luša Zakšek" userId="S::lusa.zaksek@osenams.si::539db8ba-e226-48c4-8021-9d0ede5032ef" providerId="AD" clId="Web-{99FF30BD-04B9-C13C-C245-23ADF64BD2C3}" dt="2021-12-07T10:30:08.726" v="280"/>
          <ac:spMkLst>
            <pc:docMk/>
            <pc:sldMk cId="2472210531" sldId="266"/>
            <ac:spMk id="13" creationId="{B091B163-7D61-4891-ABCF-5C13D9C418D0}"/>
          </ac:spMkLst>
        </pc:spChg>
        <pc:picChg chg="mod">
          <ac:chgData name="Luša Zakšek" userId="S::lusa.zaksek@osenams.si::539db8ba-e226-48c4-8021-9d0ede5032ef" providerId="AD" clId="Web-{99FF30BD-04B9-C13C-C245-23ADF64BD2C3}" dt="2021-12-07T10:30:08.726" v="280"/>
          <ac:picMkLst>
            <pc:docMk/>
            <pc:sldMk cId="2472210531" sldId="266"/>
            <ac:picMk id="4" creationId="{670E9C18-4F3D-4191-A91E-2ACFC41B71A0}"/>
          </ac:picMkLst>
        </pc:picChg>
        <pc:cxnChg chg="add">
          <ac:chgData name="Luša Zakšek" userId="S::lusa.zaksek@osenams.si::539db8ba-e226-48c4-8021-9d0ede5032ef" providerId="AD" clId="Web-{99FF30BD-04B9-C13C-C245-23ADF64BD2C3}" dt="2021-12-07T10:30:08.726" v="280"/>
          <ac:cxnSpMkLst>
            <pc:docMk/>
            <pc:sldMk cId="2472210531" sldId="266"/>
            <ac:cxnSpMk id="15" creationId="{C49DA8F6-BCC1-4447-B54C-57856834B94B}"/>
          </ac:cxnSpMkLst>
        </pc:cxnChg>
      </pc:sldChg>
      <pc:sldChg chg="addSp delSp modSp mod setBg">
        <pc:chgData name="Luša Zakšek" userId="S::lusa.zaksek@osenams.si::539db8ba-e226-48c4-8021-9d0ede5032ef" providerId="AD" clId="Web-{99FF30BD-04B9-C13C-C245-23ADF64BD2C3}" dt="2021-12-07T10:33:15.699" v="327" actId="20577"/>
        <pc:sldMkLst>
          <pc:docMk/>
          <pc:sldMk cId="910328814" sldId="267"/>
        </pc:sldMkLst>
        <pc:spChg chg="del mod">
          <ac:chgData name="Luša Zakšek" userId="S::lusa.zaksek@osenams.si::539db8ba-e226-48c4-8021-9d0ede5032ef" providerId="AD" clId="Web-{99FF30BD-04B9-C13C-C245-23ADF64BD2C3}" dt="2021-12-07T10:32:47.339" v="310"/>
          <ac:spMkLst>
            <pc:docMk/>
            <pc:sldMk cId="910328814" sldId="267"/>
            <ac:spMk id="2" creationId="{D0E170F8-758D-46E7-A97E-7026A4DAD06F}"/>
          </ac:spMkLst>
        </pc:spChg>
        <pc:spChg chg="del">
          <ac:chgData name="Luša Zakšek" userId="S::lusa.zaksek@osenams.si::539db8ba-e226-48c4-8021-9d0ede5032ef" providerId="AD" clId="Web-{99FF30BD-04B9-C13C-C245-23ADF64BD2C3}" dt="2021-12-07T10:31:08.024" v="305"/>
          <ac:spMkLst>
            <pc:docMk/>
            <pc:sldMk cId="910328814" sldId="267"/>
            <ac:spMk id="3" creationId="{6B6C30DF-5FD9-4591-B5FF-4A70C4A5C5C5}"/>
          </ac:spMkLst>
        </pc:spChg>
        <pc:spChg chg="mod">
          <ac:chgData name="Luša Zakšek" userId="S::lusa.zaksek@osenams.si::539db8ba-e226-48c4-8021-9d0ede5032ef" providerId="AD" clId="Web-{99FF30BD-04B9-C13C-C245-23ADF64BD2C3}" dt="2021-12-07T10:31:22.525" v="307" actId="14100"/>
          <ac:spMkLst>
            <pc:docMk/>
            <pc:sldMk cId="910328814" sldId="267"/>
            <ac:spMk id="6" creationId="{1E34515E-F891-4859-A1D9-613DEDAACD86}"/>
          </ac:spMkLst>
        </pc:spChg>
        <pc:spChg chg="add mod">
          <ac:chgData name="Luša Zakšek" userId="S::lusa.zaksek@osenams.si::539db8ba-e226-48c4-8021-9d0ede5032ef" providerId="AD" clId="Web-{99FF30BD-04B9-C13C-C245-23ADF64BD2C3}" dt="2021-12-07T10:33:15.699" v="327" actId="20577"/>
          <ac:spMkLst>
            <pc:docMk/>
            <pc:sldMk cId="910328814" sldId="267"/>
            <ac:spMk id="11" creationId="{4B718FC9-A144-4D77-8F28-C2340488D19E}"/>
          </ac:spMkLst>
        </pc:spChg>
        <pc:spChg chg="add">
          <ac:chgData name="Luša Zakšek" userId="S::lusa.zaksek@osenams.si::539db8ba-e226-48c4-8021-9d0ede5032ef" providerId="AD" clId="Web-{99FF30BD-04B9-C13C-C245-23ADF64BD2C3}" dt="2021-12-07T10:32:42.761" v="309"/>
          <ac:spMkLst>
            <pc:docMk/>
            <pc:sldMk cId="910328814" sldId="267"/>
            <ac:spMk id="14" creationId="{A2679492-7988-4050-9056-542444452411}"/>
          </ac:spMkLst>
        </pc:spChg>
        <pc:spChg chg="add">
          <ac:chgData name="Luša Zakšek" userId="S::lusa.zaksek@osenams.si::539db8ba-e226-48c4-8021-9d0ede5032ef" providerId="AD" clId="Web-{99FF30BD-04B9-C13C-C245-23ADF64BD2C3}" dt="2021-12-07T10:32:42.761" v="309"/>
          <ac:spMkLst>
            <pc:docMk/>
            <pc:sldMk cId="910328814" sldId="267"/>
            <ac:spMk id="16" creationId="{B091B163-7D61-4891-ABCF-5C13D9C418D0}"/>
          </ac:spMkLst>
        </pc:spChg>
        <pc:picChg chg="add mod ord">
          <ac:chgData name="Luša Zakšek" userId="S::lusa.zaksek@osenams.si::539db8ba-e226-48c4-8021-9d0ede5032ef" providerId="AD" clId="Web-{99FF30BD-04B9-C13C-C245-23ADF64BD2C3}" dt="2021-12-07T10:31:11.852" v="306" actId="1076"/>
          <ac:picMkLst>
            <pc:docMk/>
            <pc:sldMk cId="910328814" sldId="267"/>
            <ac:picMk id="4" creationId="{A18676D7-EE3E-48DD-AAA0-AA0D75E0A08A}"/>
          </ac:picMkLst>
        </pc:picChg>
        <pc:picChg chg="mod">
          <ac:chgData name="Luša Zakšek" userId="S::lusa.zaksek@osenams.si::539db8ba-e226-48c4-8021-9d0ede5032ef" providerId="AD" clId="Web-{99FF30BD-04B9-C13C-C245-23ADF64BD2C3}" dt="2021-12-07T10:32:42.761" v="309"/>
          <ac:picMkLst>
            <pc:docMk/>
            <pc:sldMk cId="910328814" sldId="267"/>
            <ac:picMk id="7" creationId="{5642757F-2B06-45E6-AD65-40D65F023C8C}"/>
          </ac:picMkLst>
        </pc:picChg>
        <pc:cxnChg chg="add">
          <ac:chgData name="Luša Zakšek" userId="S::lusa.zaksek@osenams.si::539db8ba-e226-48c4-8021-9d0ede5032ef" providerId="AD" clId="Web-{99FF30BD-04B9-C13C-C245-23ADF64BD2C3}" dt="2021-12-07T10:32:42.761" v="309"/>
          <ac:cxnSpMkLst>
            <pc:docMk/>
            <pc:sldMk cId="910328814" sldId="267"/>
            <ac:cxnSpMk id="18" creationId="{C49DA8F6-BCC1-4447-B54C-57856834B94B}"/>
          </ac:cxnSpMkLst>
        </pc:cxnChg>
      </pc:sldChg>
      <pc:sldChg chg="addSp delSp modSp mod setBg">
        <pc:chgData name="Luša Zakšek" userId="S::lusa.zaksek@osenams.si::539db8ba-e226-48c4-8021-9d0ede5032ef" providerId="AD" clId="Web-{99FF30BD-04B9-C13C-C245-23ADF64BD2C3}" dt="2021-12-07T10:34:00.215" v="348" actId="14100"/>
        <pc:sldMkLst>
          <pc:docMk/>
          <pc:sldMk cId="4089653851" sldId="268"/>
        </pc:sldMkLst>
        <pc:spChg chg="del mod">
          <ac:chgData name="Luša Zakšek" userId="S::lusa.zaksek@osenams.si::539db8ba-e226-48c4-8021-9d0ede5032ef" providerId="AD" clId="Web-{99FF30BD-04B9-C13C-C245-23ADF64BD2C3}" dt="2021-12-07T10:33:37.012" v="329"/>
          <ac:spMkLst>
            <pc:docMk/>
            <pc:sldMk cId="4089653851" sldId="268"/>
            <ac:spMk id="2" creationId="{2DAD0657-E4B0-4C83-BC84-3135592BC80F}"/>
          </ac:spMkLst>
        </pc:spChg>
        <pc:spChg chg="add mod">
          <ac:chgData name="Luša Zakšek" userId="S::lusa.zaksek@osenams.si::539db8ba-e226-48c4-8021-9d0ede5032ef" providerId="AD" clId="Web-{99FF30BD-04B9-C13C-C245-23ADF64BD2C3}" dt="2021-12-07T10:34:00.215" v="348" actId="14100"/>
          <ac:spMkLst>
            <pc:docMk/>
            <pc:sldMk cId="4089653851" sldId="268"/>
            <ac:spMk id="8" creationId="{06F2CA12-A8D7-4BF5-BEA7-10C58AC75D79}"/>
          </ac:spMkLst>
        </pc:spChg>
        <pc:spChg chg="add">
          <ac:chgData name="Luša Zakšek" userId="S::lusa.zaksek@osenams.si::539db8ba-e226-48c4-8021-9d0ede5032ef" providerId="AD" clId="Web-{99FF30BD-04B9-C13C-C245-23ADF64BD2C3}" dt="2021-12-07T10:33:33.949" v="328"/>
          <ac:spMkLst>
            <pc:docMk/>
            <pc:sldMk cId="4089653851" sldId="268"/>
            <ac:spMk id="11" creationId="{A2679492-7988-4050-9056-542444452411}"/>
          </ac:spMkLst>
        </pc:spChg>
        <pc:spChg chg="add">
          <ac:chgData name="Luša Zakšek" userId="S::lusa.zaksek@osenams.si::539db8ba-e226-48c4-8021-9d0ede5032ef" providerId="AD" clId="Web-{99FF30BD-04B9-C13C-C245-23ADF64BD2C3}" dt="2021-12-07T10:33:33.949" v="328"/>
          <ac:spMkLst>
            <pc:docMk/>
            <pc:sldMk cId="4089653851" sldId="268"/>
            <ac:spMk id="13" creationId="{B091B163-7D61-4891-ABCF-5C13D9C418D0}"/>
          </ac:spMkLst>
        </pc:spChg>
        <pc:picChg chg="mod">
          <ac:chgData name="Luša Zakšek" userId="S::lusa.zaksek@osenams.si::539db8ba-e226-48c4-8021-9d0ede5032ef" providerId="AD" clId="Web-{99FF30BD-04B9-C13C-C245-23ADF64BD2C3}" dt="2021-12-07T10:33:33.949" v="328"/>
          <ac:picMkLst>
            <pc:docMk/>
            <pc:sldMk cId="4089653851" sldId="268"/>
            <ac:picMk id="4" creationId="{E82355F7-EA64-4DBF-9421-3DD91E636E04}"/>
          </ac:picMkLst>
        </pc:picChg>
        <pc:cxnChg chg="add">
          <ac:chgData name="Luša Zakšek" userId="S::lusa.zaksek@osenams.si::539db8ba-e226-48c4-8021-9d0ede5032ef" providerId="AD" clId="Web-{99FF30BD-04B9-C13C-C245-23ADF64BD2C3}" dt="2021-12-07T10:33:33.949" v="328"/>
          <ac:cxnSpMkLst>
            <pc:docMk/>
            <pc:sldMk cId="4089653851" sldId="268"/>
            <ac:cxnSpMk id="15" creationId="{C49DA8F6-BCC1-4447-B54C-57856834B94B}"/>
          </ac:cxnSpMkLst>
        </pc:cxnChg>
      </pc:sldChg>
      <pc:sldChg chg="modSp new">
        <pc:chgData name="Luša Zakšek" userId="S::lusa.zaksek@osenams.si::539db8ba-e226-48c4-8021-9d0ede5032ef" providerId="AD" clId="Web-{99FF30BD-04B9-C13C-C245-23ADF64BD2C3}" dt="2021-12-07T10:40:03.614" v="350" actId="688"/>
        <pc:sldMkLst>
          <pc:docMk/>
          <pc:sldMk cId="1783452342" sldId="269"/>
        </pc:sldMkLst>
        <pc:picChg chg="mod">
          <ac:chgData name="Luša Zakšek" userId="S::lusa.zaksek@osenams.si::539db8ba-e226-48c4-8021-9d0ede5032ef" providerId="AD" clId="Web-{99FF30BD-04B9-C13C-C245-23ADF64BD2C3}" dt="2021-12-07T10:40:03.614" v="350" actId="688"/>
          <ac:picMkLst>
            <pc:docMk/>
            <pc:sldMk cId="1783452342" sldId="269"/>
            <ac:picMk id="4" creationId="{A10E48F4-771C-47A5-A0FE-3B2BA903A1F7}"/>
          </ac:picMkLst>
        </pc:picChg>
      </pc:sldChg>
    </pc:docChg>
  </pc:docChgLst>
  <pc:docChgLst>
    <pc:chgData name="Luša Zakšek" userId="S::lusa.zaksek@osenams.si::539db8ba-e226-48c4-8021-9d0ede5032ef" providerId="AD" clId="Web-{97795BB3-39B7-49DD-B770-B5A0FB405C1C}"/>
    <pc:docChg chg="addSld delSld modSld">
      <pc:chgData name="Luša Zakšek" userId="S::lusa.zaksek@osenams.si::539db8ba-e226-48c4-8021-9d0ede5032ef" providerId="AD" clId="Web-{97795BB3-39B7-49DD-B770-B5A0FB405C1C}" dt="2021-12-07T09:56:53.217" v="170"/>
      <pc:docMkLst>
        <pc:docMk/>
      </pc:docMkLst>
      <pc:sldChg chg="addSp delSp modSp">
        <pc:chgData name="Luša Zakšek" userId="S::lusa.zaksek@osenams.si::539db8ba-e226-48c4-8021-9d0ede5032ef" providerId="AD" clId="Web-{97795BB3-39B7-49DD-B770-B5A0FB405C1C}" dt="2021-12-07T09:45:23.060" v="67"/>
        <pc:sldMkLst>
          <pc:docMk/>
          <pc:sldMk cId="2918452258" sldId="256"/>
        </pc:sldMkLst>
        <pc:spChg chg="mod">
          <ac:chgData name="Luša Zakšek" userId="S::lusa.zaksek@osenams.si::539db8ba-e226-48c4-8021-9d0ede5032ef" providerId="AD" clId="Web-{97795BB3-39B7-49DD-B770-B5A0FB405C1C}" dt="2021-12-07T09:45:23.060" v="67"/>
          <ac:spMkLst>
            <pc:docMk/>
            <pc:sldMk cId="2918452258" sldId="256"/>
            <ac:spMk id="2" creationId="{00000000-0000-0000-0000-000000000000}"/>
          </ac:spMkLst>
        </pc:spChg>
        <pc:spChg chg="mod">
          <ac:chgData name="Luša Zakšek" userId="S::lusa.zaksek@osenams.si::539db8ba-e226-48c4-8021-9d0ede5032ef" providerId="AD" clId="Web-{97795BB3-39B7-49DD-B770-B5A0FB405C1C}" dt="2021-12-07T09:45:23.060" v="67"/>
          <ac:spMkLst>
            <pc:docMk/>
            <pc:sldMk cId="2918452258" sldId="256"/>
            <ac:spMk id="3" creationId="{00000000-0000-0000-0000-000000000000}"/>
          </ac:spMkLst>
        </pc:spChg>
        <pc:spChg chg="del">
          <ac:chgData name="Luša Zakšek" userId="S::lusa.zaksek@osenams.si::539db8ba-e226-48c4-8021-9d0ede5032ef" providerId="AD" clId="Web-{97795BB3-39B7-49DD-B770-B5A0FB405C1C}" dt="2021-12-07T09:45:23.060" v="67"/>
          <ac:spMkLst>
            <pc:docMk/>
            <pc:sldMk cId="2918452258" sldId="256"/>
            <ac:spMk id="8" creationId="{8F9CBE3F-79A8-4F8F-88D9-DAD03D0D281F}"/>
          </ac:spMkLst>
        </pc:spChg>
        <pc:spChg chg="del">
          <ac:chgData name="Luša Zakšek" userId="S::lusa.zaksek@osenams.si::539db8ba-e226-48c4-8021-9d0ede5032ef" providerId="AD" clId="Web-{97795BB3-39B7-49DD-B770-B5A0FB405C1C}" dt="2021-12-07T09:45:23.060" v="67"/>
          <ac:spMkLst>
            <pc:docMk/>
            <pc:sldMk cId="2918452258" sldId="256"/>
            <ac:spMk id="10" creationId="{508BEF50-7B1E-49A4-BC19-5F4F1D755E64}"/>
          </ac:spMkLst>
        </pc:spChg>
        <pc:spChg chg="del">
          <ac:chgData name="Luša Zakšek" userId="S::lusa.zaksek@osenams.si::539db8ba-e226-48c4-8021-9d0ede5032ef" providerId="AD" clId="Web-{97795BB3-39B7-49DD-B770-B5A0FB405C1C}" dt="2021-12-07T09:45:23.060" v="67"/>
          <ac:spMkLst>
            <pc:docMk/>
            <pc:sldMk cId="2918452258" sldId="256"/>
            <ac:spMk id="12" creationId="{C5CB530E-515E-412C-9DF1-5F8FFBD6F383}"/>
          </ac:spMkLst>
        </pc:spChg>
        <pc:spChg chg="del">
          <ac:chgData name="Luša Zakšek" userId="S::lusa.zaksek@osenams.si::539db8ba-e226-48c4-8021-9d0ede5032ef" providerId="AD" clId="Web-{97795BB3-39B7-49DD-B770-B5A0FB405C1C}" dt="2021-12-07T09:45:23.060" v="67"/>
          <ac:spMkLst>
            <pc:docMk/>
            <pc:sldMk cId="2918452258" sldId="256"/>
            <ac:spMk id="14" creationId="{AEA7509D-F04F-40CB-A0B3-EEF16499CC9F}"/>
          </ac:spMkLst>
        </pc:spChg>
        <pc:spChg chg="del">
          <ac:chgData name="Luša Zakšek" userId="S::lusa.zaksek@osenams.si::539db8ba-e226-48c4-8021-9d0ede5032ef" providerId="AD" clId="Web-{97795BB3-39B7-49DD-B770-B5A0FB405C1C}" dt="2021-12-07T09:45:23.060" v="67"/>
          <ac:spMkLst>
            <pc:docMk/>
            <pc:sldMk cId="2918452258" sldId="256"/>
            <ac:spMk id="16" creationId="{C39ADB8F-D187-49D7-BDCF-C1B6DC727068}"/>
          </ac:spMkLst>
        </pc:spChg>
        <pc:spChg chg="del">
          <ac:chgData name="Luša Zakšek" userId="S::lusa.zaksek@osenams.si::539db8ba-e226-48c4-8021-9d0ede5032ef" providerId="AD" clId="Web-{97795BB3-39B7-49DD-B770-B5A0FB405C1C}" dt="2021-12-07T09:45:23.060" v="67"/>
          <ac:spMkLst>
            <pc:docMk/>
            <pc:sldMk cId="2918452258" sldId="256"/>
            <ac:spMk id="18" creationId="{712D4376-A578-4FF1-94FC-245E7A6A489F}"/>
          </ac:spMkLst>
        </pc:spChg>
        <pc:spChg chg="del">
          <ac:chgData name="Luša Zakšek" userId="S::lusa.zaksek@osenams.si::539db8ba-e226-48c4-8021-9d0ede5032ef" providerId="AD" clId="Web-{97795BB3-39B7-49DD-B770-B5A0FB405C1C}" dt="2021-12-07T09:45:23.060" v="67"/>
          <ac:spMkLst>
            <pc:docMk/>
            <pc:sldMk cId="2918452258" sldId="256"/>
            <ac:spMk id="20" creationId="{3FBAD350-5664-4811-A208-657FB882D350}"/>
          </ac:spMkLst>
        </pc:spChg>
        <pc:spChg chg="add">
          <ac:chgData name="Luša Zakšek" userId="S::lusa.zaksek@osenams.si::539db8ba-e226-48c4-8021-9d0ede5032ef" providerId="AD" clId="Web-{97795BB3-39B7-49DD-B770-B5A0FB405C1C}" dt="2021-12-07T09:45:23.060" v="67"/>
          <ac:spMkLst>
            <pc:docMk/>
            <pc:sldMk cId="2918452258" sldId="256"/>
            <ac:spMk id="27" creationId="{EFA9B6C6-A247-48A8-9A1C-1E36FA9456B5}"/>
          </ac:spMkLst>
        </pc:spChg>
        <pc:spChg chg="add">
          <ac:chgData name="Luša Zakšek" userId="S::lusa.zaksek@osenams.si::539db8ba-e226-48c4-8021-9d0ede5032ef" providerId="AD" clId="Web-{97795BB3-39B7-49DD-B770-B5A0FB405C1C}" dt="2021-12-07T09:45:23.060" v="67"/>
          <ac:spMkLst>
            <pc:docMk/>
            <pc:sldMk cId="2918452258" sldId="256"/>
            <ac:spMk id="29" creationId="{C5CB530E-515E-412C-9DF1-5F8FFBD6F383}"/>
          </ac:spMkLst>
        </pc:spChg>
        <pc:spChg chg="add">
          <ac:chgData name="Luša Zakšek" userId="S::lusa.zaksek@osenams.si::539db8ba-e226-48c4-8021-9d0ede5032ef" providerId="AD" clId="Web-{97795BB3-39B7-49DD-B770-B5A0FB405C1C}" dt="2021-12-07T09:45:23.060" v="67"/>
          <ac:spMkLst>
            <pc:docMk/>
            <pc:sldMk cId="2918452258" sldId="256"/>
            <ac:spMk id="31" creationId="{712D4376-A578-4FF1-94FC-245E7A6A489F}"/>
          </ac:spMkLst>
        </pc:spChg>
        <pc:spChg chg="add">
          <ac:chgData name="Luša Zakšek" userId="S::lusa.zaksek@osenams.si::539db8ba-e226-48c4-8021-9d0ede5032ef" providerId="AD" clId="Web-{97795BB3-39B7-49DD-B770-B5A0FB405C1C}" dt="2021-12-07T09:45:23.060" v="67"/>
          <ac:spMkLst>
            <pc:docMk/>
            <pc:sldMk cId="2918452258" sldId="256"/>
            <ac:spMk id="33" creationId="{AEA7509D-F04F-40CB-A0B3-EEF16499CC9F}"/>
          </ac:spMkLst>
        </pc:spChg>
        <pc:cxnChg chg="del">
          <ac:chgData name="Luša Zakšek" userId="S::lusa.zaksek@osenams.si::539db8ba-e226-48c4-8021-9d0ede5032ef" providerId="AD" clId="Web-{97795BB3-39B7-49DD-B770-B5A0FB405C1C}" dt="2021-12-07T09:45:23.060" v="67"/>
          <ac:cxnSpMkLst>
            <pc:docMk/>
            <pc:sldMk cId="2918452258" sldId="256"/>
            <ac:cxnSpMk id="22" creationId="{56020367-4FD5-4596-8E10-C5F095CD8DBF}"/>
          </ac:cxnSpMkLst>
        </pc:cxnChg>
        <pc:cxnChg chg="add">
          <ac:chgData name="Luša Zakšek" userId="S::lusa.zaksek@osenams.si::539db8ba-e226-48c4-8021-9d0ede5032ef" providerId="AD" clId="Web-{97795BB3-39B7-49DD-B770-B5A0FB405C1C}" dt="2021-12-07T09:45:23.060" v="67"/>
          <ac:cxnSpMkLst>
            <pc:docMk/>
            <pc:sldMk cId="2918452258" sldId="256"/>
            <ac:cxnSpMk id="35" creationId="{56020367-4FD5-4596-8E10-C5F095CD8DBF}"/>
          </ac:cxnSpMkLst>
        </pc:cxnChg>
      </pc:sldChg>
      <pc:sldChg chg="modSp">
        <pc:chgData name="Luša Zakšek" userId="S::lusa.zaksek@osenams.si::539db8ba-e226-48c4-8021-9d0ede5032ef" providerId="AD" clId="Web-{97795BB3-39B7-49DD-B770-B5A0FB405C1C}" dt="2021-12-07T09:56:33.076" v="168" actId="1076"/>
        <pc:sldMkLst>
          <pc:docMk/>
          <pc:sldMk cId="2171236543" sldId="259"/>
        </pc:sldMkLst>
        <pc:picChg chg="mod">
          <ac:chgData name="Luša Zakšek" userId="S::lusa.zaksek@osenams.si::539db8ba-e226-48c4-8021-9d0ede5032ef" providerId="AD" clId="Web-{97795BB3-39B7-49DD-B770-B5A0FB405C1C}" dt="2021-12-07T09:56:33.076" v="168" actId="1076"/>
          <ac:picMkLst>
            <pc:docMk/>
            <pc:sldMk cId="2171236543" sldId="259"/>
            <ac:picMk id="4" creationId="{2607C031-99B1-4122-9C7B-404FC2720221}"/>
          </ac:picMkLst>
        </pc:picChg>
      </pc:sldChg>
      <pc:sldChg chg="addSp delSp modSp new add del">
        <pc:chgData name="Luša Zakšek" userId="S::lusa.zaksek@osenams.si::539db8ba-e226-48c4-8021-9d0ede5032ef" providerId="AD" clId="Web-{97795BB3-39B7-49DD-B770-B5A0FB405C1C}" dt="2021-12-07T09:53:23.821" v="156"/>
        <pc:sldMkLst>
          <pc:docMk/>
          <pc:sldMk cId="3965634330" sldId="260"/>
        </pc:sldMkLst>
        <pc:spChg chg="del mod">
          <ac:chgData name="Luša Zakšek" userId="S::lusa.zaksek@osenams.si::539db8ba-e226-48c4-8021-9d0ede5032ef" providerId="AD" clId="Web-{97795BB3-39B7-49DD-B770-B5A0FB405C1C}" dt="2021-12-07T09:42:41.165" v="48"/>
          <ac:spMkLst>
            <pc:docMk/>
            <pc:sldMk cId="3965634330" sldId="260"/>
            <ac:spMk id="2" creationId="{D59A1D7E-BCB6-4BC8-ACBD-EB1B6BE4BA1D}"/>
          </ac:spMkLst>
        </pc:spChg>
        <pc:spChg chg="mod">
          <ac:chgData name="Luša Zakšek" userId="S::lusa.zaksek@osenams.si::539db8ba-e226-48c4-8021-9d0ede5032ef" providerId="AD" clId="Web-{97795BB3-39B7-49DD-B770-B5A0FB405C1C}" dt="2021-12-07T09:50:23.817" v="110"/>
          <ac:spMkLst>
            <pc:docMk/>
            <pc:sldMk cId="3965634330" sldId="260"/>
            <ac:spMk id="3" creationId="{A9CDCAE3-7AFD-4A45-9F0A-C61E504CE9A1}"/>
          </ac:spMkLst>
        </pc:spChg>
        <pc:spChg chg="add del">
          <ac:chgData name="Luša Zakšek" userId="S::lusa.zaksek@osenams.si::539db8ba-e226-48c4-8021-9d0ede5032ef" providerId="AD" clId="Web-{97795BB3-39B7-49DD-B770-B5A0FB405C1C}" dt="2021-12-07T09:45:43.841" v="72"/>
          <ac:spMkLst>
            <pc:docMk/>
            <pc:sldMk cId="3965634330" sldId="260"/>
            <ac:spMk id="14" creationId="{A2679492-7988-4050-9056-542444452411}"/>
          </ac:spMkLst>
        </pc:spChg>
        <pc:spChg chg="add del">
          <ac:chgData name="Luša Zakšek" userId="S::lusa.zaksek@osenams.si::539db8ba-e226-48c4-8021-9d0ede5032ef" providerId="AD" clId="Web-{97795BB3-39B7-49DD-B770-B5A0FB405C1C}" dt="2021-12-07T09:45:43.841" v="72"/>
          <ac:spMkLst>
            <pc:docMk/>
            <pc:sldMk cId="3965634330" sldId="260"/>
            <ac:spMk id="22" creationId="{B091B163-7D61-4891-ABCF-5C13D9C418D0}"/>
          </ac:spMkLst>
        </pc:spChg>
        <pc:spChg chg="add del">
          <ac:chgData name="Luša Zakšek" userId="S::lusa.zaksek@osenams.si::539db8ba-e226-48c4-8021-9d0ede5032ef" providerId="AD" clId="Web-{97795BB3-39B7-49DD-B770-B5A0FB405C1C}" dt="2021-12-07T09:45:43.841" v="71"/>
          <ac:spMkLst>
            <pc:docMk/>
            <pc:sldMk cId="3965634330" sldId="260"/>
            <ac:spMk id="25" creationId="{A2679492-7988-4050-9056-542444452411}"/>
          </ac:spMkLst>
        </pc:spChg>
        <pc:spChg chg="add del">
          <ac:chgData name="Luša Zakšek" userId="S::lusa.zaksek@osenams.si::539db8ba-e226-48c4-8021-9d0ede5032ef" providerId="AD" clId="Web-{97795BB3-39B7-49DD-B770-B5A0FB405C1C}" dt="2021-12-07T09:45:43.841" v="71"/>
          <ac:spMkLst>
            <pc:docMk/>
            <pc:sldMk cId="3965634330" sldId="260"/>
            <ac:spMk id="26" creationId="{B091B163-7D61-4891-ABCF-5C13D9C418D0}"/>
          </ac:spMkLst>
        </pc:spChg>
        <pc:spChg chg="add del">
          <ac:chgData name="Luša Zakšek" userId="S::lusa.zaksek@osenams.si::539db8ba-e226-48c4-8021-9d0ede5032ef" providerId="AD" clId="Web-{97795BB3-39B7-49DD-B770-B5A0FB405C1C}" dt="2021-12-07T09:45:39.341" v="69"/>
          <ac:spMkLst>
            <pc:docMk/>
            <pc:sldMk cId="3965634330" sldId="260"/>
            <ac:spMk id="28" creationId="{A2679492-7988-4050-9056-542444452411}"/>
          </ac:spMkLst>
        </pc:spChg>
        <pc:spChg chg="add">
          <ac:chgData name="Luša Zakšek" userId="S::lusa.zaksek@osenams.si::539db8ba-e226-48c4-8021-9d0ede5032ef" providerId="AD" clId="Web-{97795BB3-39B7-49DD-B770-B5A0FB405C1C}" dt="2021-12-07T09:45:43.841" v="72"/>
          <ac:spMkLst>
            <pc:docMk/>
            <pc:sldMk cId="3965634330" sldId="260"/>
            <ac:spMk id="29" creationId="{A2679492-7988-4050-9056-542444452411}"/>
          </ac:spMkLst>
        </pc:spChg>
        <pc:spChg chg="add del">
          <ac:chgData name="Luša Zakšek" userId="S::lusa.zaksek@osenams.si::539db8ba-e226-48c4-8021-9d0ede5032ef" providerId="AD" clId="Web-{97795BB3-39B7-49DD-B770-B5A0FB405C1C}" dt="2021-12-07T09:45:39.341" v="69"/>
          <ac:spMkLst>
            <pc:docMk/>
            <pc:sldMk cId="3965634330" sldId="260"/>
            <ac:spMk id="30" creationId="{B091B163-7D61-4891-ABCF-5C13D9C418D0}"/>
          </ac:spMkLst>
        </pc:spChg>
        <pc:spChg chg="add">
          <ac:chgData name="Luša Zakšek" userId="S::lusa.zaksek@osenams.si::539db8ba-e226-48c4-8021-9d0ede5032ef" providerId="AD" clId="Web-{97795BB3-39B7-49DD-B770-B5A0FB405C1C}" dt="2021-12-07T09:45:43.841" v="72"/>
          <ac:spMkLst>
            <pc:docMk/>
            <pc:sldMk cId="3965634330" sldId="260"/>
            <ac:spMk id="31" creationId="{B091B163-7D61-4891-ABCF-5C13D9C418D0}"/>
          </ac:spMkLst>
        </pc:spChg>
        <pc:spChg chg="del">
          <ac:chgData name="Luša Zakšek" userId="S::lusa.zaksek@osenams.si::539db8ba-e226-48c4-8021-9d0ede5032ef" providerId="AD" clId="Web-{97795BB3-39B7-49DD-B770-B5A0FB405C1C}" dt="2021-12-07T09:50:23.817" v="110"/>
          <ac:spMkLst>
            <pc:docMk/>
            <pc:sldMk cId="3965634330" sldId="260"/>
            <ac:spMk id="38" creationId="{09CFCDAF-46CE-4056-866C-5EE9122FDCAB}"/>
          </ac:spMkLst>
        </pc:spChg>
        <pc:spChg chg="del">
          <ac:chgData name="Luša Zakšek" userId="S::lusa.zaksek@osenams.si::539db8ba-e226-48c4-8021-9d0ede5032ef" providerId="AD" clId="Web-{97795BB3-39B7-49DD-B770-B5A0FB405C1C}" dt="2021-12-07T09:50:23.817" v="110"/>
          <ac:spMkLst>
            <pc:docMk/>
            <pc:sldMk cId="3965634330" sldId="260"/>
            <ac:spMk id="40" creationId="{9F587EB1-1674-4B8B-88AD-2A81FFFB5F36}"/>
          </ac:spMkLst>
        </pc:spChg>
        <pc:spChg chg="del">
          <ac:chgData name="Luša Zakšek" userId="S::lusa.zaksek@osenams.si::539db8ba-e226-48c4-8021-9d0ede5032ef" providerId="AD" clId="Web-{97795BB3-39B7-49DD-B770-B5A0FB405C1C}" dt="2021-12-07T09:50:23.817" v="110"/>
          <ac:spMkLst>
            <pc:docMk/>
            <pc:sldMk cId="3965634330" sldId="260"/>
            <ac:spMk id="44" creationId="{6CB927A4-E432-4310-9CD5-E89FF5063179}"/>
          </ac:spMkLst>
        </pc:spChg>
        <pc:spChg chg="del">
          <ac:chgData name="Luša Zakšek" userId="S::lusa.zaksek@osenams.si::539db8ba-e226-48c4-8021-9d0ede5032ef" providerId="AD" clId="Web-{97795BB3-39B7-49DD-B770-B5A0FB405C1C}" dt="2021-12-07T09:50:23.817" v="110"/>
          <ac:spMkLst>
            <pc:docMk/>
            <pc:sldMk cId="3965634330" sldId="260"/>
            <ac:spMk id="46" creationId="{E3020543-B24B-4EC4-8FFC-8DD88EEA91A8}"/>
          </ac:spMkLst>
        </pc:spChg>
        <pc:spChg chg="del">
          <ac:chgData name="Luša Zakšek" userId="S::lusa.zaksek@osenams.si::539db8ba-e226-48c4-8021-9d0ede5032ef" providerId="AD" clId="Web-{97795BB3-39B7-49DD-B770-B5A0FB405C1C}" dt="2021-12-07T09:50:23.817" v="110"/>
          <ac:spMkLst>
            <pc:docMk/>
            <pc:sldMk cId="3965634330" sldId="260"/>
            <ac:spMk id="48" creationId="{1453BF6C-B012-48B7-B4E8-6D7AC7C27D02}"/>
          </ac:spMkLst>
        </pc:spChg>
        <pc:spChg chg="add">
          <ac:chgData name="Luša Zakšek" userId="S::lusa.zaksek@osenams.si::539db8ba-e226-48c4-8021-9d0ede5032ef" providerId="AD" clId="Web-{97795BB3-39B7-49DD-B770-B5A0FB405C1C}" dt="2021-12-07T09:50:23.817" v="110"/>
          <ac:spMkLst>
            <pc:docMk/>
            <pc:sldMk cId="3965634330" sldId="260"/>
            <ac:spMk id="53" creationId="{A2679492-7988-4050-9056-542444452411}"/>
          </ac:spMkLst>
        </pc:spChg>
        <pc:spChg chg="add">
          <ac:chgData name="Luša Zakšek" userId="S::lusa.zaksek@osenams.si::539db8ba-e226-48c4-8021-9d0ede5032ef" providerId="AD" clId="Web-{97795BB3-39B7-49DD-B770-B5A0FB405C1C}" dt="2021-12-07T09:50:23.817" v="110"/>
          <ac:spMkLst>
            <pc:docMk/>
            <pc:sldMk cId="3965634330" sldId="260"/>
            <ac:spMk id="55" creationId="{B091B163-7D61-4891-ABCF-5C13D9C418D0}"/>
          </ac:spMkLst>
        </pc:spChg>
        <pc:picChg chg="mod modCrop">
          <ac:chgData name="Luša Zakšek" userId="S::lusa.zaksek@osenams.si::539db8ba-e226-48c4-8021-9d0ede5032ef" providerId="AD" clId="Web-{97795BB3-39B7-49DD-B770-B5A0FB405C1C}" dt="2021-12-07T09:51:42.881" v="131" actId="1076"/>
          <ac:picMkLst>
            <pc:docMk/>
            <pc:sldMk cId="3965634330" sldId="260"/>
            <ac:picMk id="4" creationId="{074230CA-47BF-47EC-A967-D6DF908E4490}"/>
          </ac:picMkLst>
        </pc:picChg>
        <pc:cxnChg chg="add del">
          <ac:chgData name="Luša Zakšek" userId="S::lusa.zaksek@osenams.si::539db8ba-e226-48c4-8021-9d0ede5032ef" providerId="AD" clId="Web-{97795BB3-39B7-49DD-B770-B5A0FB405C1C}" dt="2021-12-07T09:45:43.841" v="72"/>
          <ac:cxnSpMkLst>
            <pc:docMk/>
            <pc:sldMk cId="3965634330" sldId="260"/>
            <ac:cxnSpMk id="23" creationId="{C49DA8F6-BCC1-4447-B54C-57856834B94B}"/>
          </ac:cxnSpMkLst>
        </pc:cxnChg>
        <pc:cxnChg chg="add del">
          <ac:chgData name="Luša Zakšek" userId="S::lusa.zaksek@osenams.si::539db8ba-e226-48c4-8021-9d0ede5032ef" providerId="AD" clId="Web-{97795BB3-39B7-49DD-B770-B5A0FB405C1C}" dt="2021-12-07T09:45:43.841" v="71"/>
          <ac:cxnSpMkLst>
            <pc:docMk/>
            <pc:sldMk cId="3965634330" sldId="260"/>
            <ac:cxnSpMk id="27" creationId="{C49DA8F6-BCC1-4447-B54C-57856834B94B}"/>
          </ac:cxnSpMkLst>
        </pc:cxnChg>
        <pc:cxnChg chg="add del">
          <ac:chgData name="Luša Zakšek" userId="S::lusa.zaksek@osenams.si::539db8ba-e226-48c4-8021-9d0ede5032ef" providerId="AD" clId="Web-{97795BB3-39B7-49DD-B770-B5A0FB405C1C}" dt="2021-12-07T09:45:39.341" v="69"/>
          <ac:cxnSpMkLst>
            <pc:docMk/>
            <pc:sldMk cId="3965634330" sldId="260"/>
            <ac:cxnSpMk id="32" creationId="{C49DA8F6-BCC1-4447-B54C-57856834B94B}"/>
          </ac:cxnSpMkLst>
        </pc:cxnChg>
        <pc:cxnChg chg="add">
          <ac:chgData name="Luša Zakšek" userId="S::lusa.zaksek@osenams.si::539db8ba-e226-48c4-8021-9d0ede5032ef" providerId="AD" clId="Web-{97795BB3-39B7-49DD-B770-B5A0FB405C1C}" dt="2021-12-07T09:45:43.841" v="72"/>
          <ac:cxnSpMkLst>
            <pc:docMk/>
            <pc:sldMk cId="3965634330" sldId="260"/>
            <ac:cxnSpMk id="33" creationId="{C49DA8F6-BCC1-4447-B54C-57856834B94B}"/>
          </ac:cxnSpMkLst>
        </pc:cxnChg>
        <pc:cxnChg chg="del">
          <ac:chgData name="Luša Zakšek" userId="S::lusa.zaksek@osenams.si::539db8ba-e226-48c4-8021-9d0ede5032ef" providerId="AD" clId="Web-{97795BB3-39B7-49DD-B770-B5A0FB405C1C}" dt="2021-12-07T09:50:23.817" v="110"/>
          <ac:cxnSpMkLst>
            <pc:docMk/>
            <pc:sldMk cId="3965634330" sldId="260"/>
            <ac:cxnSpMk id="42" creationId="{C49DA8F6-BCC1-4447-B54C-57856834B94B}"/>
          </ac:cxnSpMkLst>
        </pc:cxnChg>
        <pc:cxnChg chg="add">
          <ac:chgData name="Luša Zakšek" userId="S::lusa.zaksek@osenams.si::539db8ba-e226-48c4-8021-9d0ede5032ef" providerId="AD" clId="Web-{97795BB3-39B7-49DD-B770-B5A0FB405C1C}" dt="2021-12-07T09:50:23.817" v="110"/>
          <ac:cxnSpMkLst>
            <pc:docMk/>
            <pc:sldMk cId="3965634330" sldId="260"/>
            <ac:cxnSpMk id="57" creationId="{C49DA8F6-BCC1-4447-B54C-57856834B94B}"/>
          </ac:cxnSpMkLst>
        </pc:cxnChg>
      </pc:sldChg>
      <pc:sldChg chg="addSp delSp modSp mod modClrScheme delDesignElem modShow chgLayout">
        <pc:chgData name="Luša Zakšek" userId="S::lusa.zaksek@osenams.si::539db8ba-e226-48c4-8021-9d0ede5032ef" providerId="AD" clId="Web-{97795BB3-39B7-49DD-B770-B5A0FB405C1C}" dt="2021-12-07T09:53:31.134" v="157"/>
        <pc:sldMkLst>
          <pc:docMk/>
          <pc:sldMk cId="1924321149" sldId="261"/>
        </pc:sldMkLst>
        <pc:spChg chg="mod ord">
          <ac:chgData name="Luša Zakšek" userId="S::lusa.zaksek@osenams.si::539db8ba-e226-48c4-8021-9d0ede5032ef" providerId="AD" clId="Web-{97795BB3-39B7-49DD-B770-B5A0FB405C1C}" dt="2021-12-07T09:47:54.126" v="85"/>
          <ac:spMkLst>
            <pc:docMk/>
            <pc:sldMk cId="1924321149" sldId="261"/>
            <ac:spMk id="2" creationId="{63721007-1F35-40FB-8EA8-B335126F4EC6}"/>
          </ac:spMkLst>
        </pc:spChg>
        <pc:spChg chg="add del mod">
          <ac:chgData name="Luša Zakšek" userId="S::lusa.zaksek@osenams.si::539db8ba-e226-48c4-8021-9d0ede5032ef" providerId="AD" clId="Web-{97795BB3-39B7-49DD-B770-B5A0FB405C1C}" dt="2021-12-07T09:53:10.571" v="154"/>
          <ac:spMkLst>
            <pc:docMk/>
            <pc:sldMk cId="1924321149" sldId="261"/>
            <ac:spMk id="5" creationId="{B1429D4C-4545-4720-973D-996C79FA5F0E}"/>
          </ac:spMkLst>
        </pc:spChg>
        <pc:spChg chg="del">
          <ac:chgData name="Luša Zakšek" userId="S::lusa.zaksek@osenams.si::539db8ba-e226-48c4-8021-9d0ede5032ef" providerId="AD" clId="Web-{97795BB3-39B7-49DD-B770-B5A0FB405C1C}" dt="2021-12-07T09:47:54.126" v="85"/>
          <ac:spMkLst>
            <pc:docMk/>
            <pc:sldMk cId="1924321149" sldId="261"/>
            <ac:spMk id="8" creationId="{EFA9B6C6-A247-48A8-9A1C-1E36FA9456B5}"/>
          </ac:spMkLst>
        </pc:spChg>
        <pc:spChg chg="add del mod">
          <ac:chgData name="Luša Zakšek" userId="S::lusa.zaksek@osenams.si::539db8ba-e226-48c4-8021-9d0ede5032ef" providerId="AD" clId="Web-{97795BB3-39B7-49DD-B770-B5A0FB405C1C}" dt="2021-12-07T09:49:39.628" v="102"/>
          <ac:spMkLst>
            <pc:docMk/>
            <pc:sldMk cId="1924321149" sldId="261"/>
            <ac:spMk id="9" creationId="{781A6646-E3BD-4C16-A10A-DAA6B206F590}"/>
          </ac:spMkLst>
        </pc:spChg>
        <pc:spChg chg="del">
          <ac:chgData name="Luša Zakšek" userId="S::lusa.zaksek@osenams.si::539db8ba-e226-48c4-8021-9d0ede5032ef" providerId="AD" clId="Web-{97795BB3-39B7-49DD-B770-B5A0FB405C1C}" dt="2021-12-07T09:47:54.126" v="85"/>
          <ac:spMkLst>
            <pc:docMk/>
            <pc:sldMk cId="1924321149" sldId="261"/>
            <ac:spMk id="10" creationId="{C5CB530E-515E-412C-9DF1-5F8FFBD6F383}"/>
          </ac:spMkLst>
        </pc:spChg>
        <pc:spChg chg="add del">
          <ac:chgData name="Luša Zakšek" userId="S::lusa.zaksek@osenams.si::539db8ba-e226-48c4-8021-9d0ede5032ef" providerId="AD" clId="Web-{97795BB3-39B7-49DD-B770-B5A0FB405C1C}" dt="2021-12-07T09:49:15.597" v="90"/>
          <ac:spMkLst>
            <pc:docMk/>
            <pc:sldMk cId="1924321149" sldId="261"/>
            <ac:spMk id="11" creationId="{5CB4CCCE-181A-4913-B3E3-A7FA618A8DA6}"/>
          </ac:spMkLst>
        </pc:spChg>
        <pc:spChg chg="del">
          <ac:chgData name="Luša Zakšek" userId="S::lusa.zaksek@osenams.si::539db8ba-e226-48c4-8021-9d0ede5032ef" providerId="AD" clId="Web-{97795BB3-39B7-49DD-B770-B5A0FB405C1C}" dt="2021-12-07T09:47:54.126" v="85"/>
          <ac:spMkLst>
            <pc:docMk/>
            <pc:sldMk cId="1924321149" sldId="261"/>
            <ac:spMk id="12" creationId="{712D4376-A578-4FF1-94FC-245E7A6A489F}"/>
          </ac:spMkLst>
        </pc:spChg>
        <pc:spChg chg="add mod">
          <ac:chgData name="Luša Zakšek" userId="S::lusa.zaksek@osenams.si::539db8ba-e226-48c4-8021-9d0ede5032ef" providerId="AD" clId="Web-{97795BB3-39B7-49DD-B770-B5A0FB405C1C}" dt="2021-12-07T09:53:14.930" v="155"/>
          <ac:spMkLst>
            <pc:docMk/>
            <pc:sldMk cId="1924321149" sldId="261"/>
            <ac:spMk id="13" creationId="{5E1061F4-B79C-4AE4-9D36-73E2C3FEFE8A}"/>
          </ac:spMkLst>
        </pc:spChg>
        <pc:spChg chg="del">
          <ac:chgData name="Luša Zakšek" userId="S::lusa.zaksek@osenams.si::539db8ba-e226-48c4-8021-9d0ede5032ef" providerId="AD" clId="Web-{97795BB3-39B7-49DD-B770-B5A0FB405C1C}" dt="2021-12-07T09:47:54.126" v="85"/>
          <ac:spMkLst>
            <pc:docMk/>
            <pc:sldMk cId="1924321149" sldId="261"/>
            <ac:spMk id="14" creationId="{AEA7509D-F04F-40CB-A0B3-EEF16499CC9F}"/>
          </ac:spMkLst>
        </pc:spChg>
        <pc:spChg chg="del">
          <ac:chgData name="Luša Zakšek" userId="S::lusa.zaksek@osenams.si::539db8ba-e226-48c4-8021-9d0ede5032ef" providerId="AD" clId="Web-{97795BB3-39B7-49DD-B770-B5A0FB405C1C}" dt="2021-12-07T09:53:14.930" v="155"/>
          <ac:spMkLst>
            <pc:docMk/>
            <pc:sldMk cId="1924321149" sldId="261"/>
            <ac:spMk id="56" creationId="{EFA9B6C6-A247-48A8-9A1C-1E36FA9456B5}"/>
          </ac:spMkLst>
        </pc:spChg>
        <pc:spChg chg="del">
          <ac:chgData name="Luša Zakšek" userId="S::lusa.zaksek@osenams.si::539db8ba-e226-48c4-8021-9d0ede5032ef" providerId="AD" clId="Web-{97795BB3-39B7-49DD-B770-B5A0FB405C1C}" dt="2021-12-07T09:53:14.930" v="155"/>
          <ac:spMkLst>
            <pc:docMk/>
            <pc:sldMk cId="1924321149" sldId="261"/>
            <ac:spMk id="57" creationId="{C5CB530E-515E-412C-9DF1-5F8FFBD6F383}"/>
          </ac:spMkLst>
        </pc:spChg>
        <pc:spChg chg="del">
          <ac:chgData name="Luša Zakšek" userId="S::lusa.zaksek@osenams.si::539db8ba-e226-48c4-8021-9d0ede5032ef" providerId="AD" clId="Web-{97795BB3-39B7-49DD-B770-B5A0FB405C1C}" dt="2021-12-07T09:53:14.930" v="155"/>
          <ac:spMkLst>
            <pc:docMk/>
            <pc:sldMk cId="1924321149" sldId="261"/>
            <ac:spMk id="58" creationId="{712D4376-A578-4FF1-94FC-245E7A6A489F}"/>
          </ac:spMkLst>
        </pc:spChg>
        <pc:spChg chg="del">
          <ac:chgData name="Luša Zakšek" userId="S::lusa.zaksek@osenams.si::539db8ba-e226-48c4-8021-9d0ede5032ef" providerId="AD" clId="Web-{97795BB3-39B7-49DD-B770-B5A0FB405C1C}" dt="2021-12-07T09:53:14.930" v="155"/>
          <ac:spMkLst>
            <pc:docMk/>
            <pc:sldMk cId="1924321149" sldId="261"/>
            <ac:spMk id="59" creationId="{AEA7509D-F04F-40CB-A0B3-EEF16499CC9F}"/>
          </ac:spMkLst>
        </pc:spChg>
        <pc:spChg chg="add">
          <ac:chgData name="Luša Zakšek" userId="S::lusa.zaksek@osenams.si::539db8ba-e226-48c4-8021-9d0ede5032ef" providerId="AD" clId="Web-{97795BB3-39B7-49DD-B770-B5A0FB405C1C}" dt="2021-12-07T09:53:14.930" v="155"/>
          <ac:spMkLst>
            <pc:docMk/>
            <pc:sldMk cId="1924321149" sldId="261"/>
            <ac:spMk id="65" creationId="{33ADEAE5-B080-4DEC-819A-00E41A93F881}"/>
          </ac:spMkLst>
        </pc:spChg>
        <pc:spChg chg="add">
          <ac:chgData name="Luša Zakšek" userId="S::lusa.zaksek@osenams.si::539db8ba-e226-48c4-8021-9d0ede5032ef" providerId="AD" clId="Web-{97795BB3-39B7-49DD-B770-B5A0FB405C1C}" dt="2021-12-07T09:53:14.930" v="155"/>
          <ac:spMkLst>
            <pc:docMk/>
            <pc:sldMk cId="1924321149" sldId="261"/>
            <ac:spMk id="67" creationId="{D9FB580A-BA0E-4D5E-90F4-C42767A78389}"/>
          </ac:spMkLst>
        </pc:spChg>
        <pc:picChg chg="add mod modCrop">
          <ac:chgData name="Luša Zakšek" userId="S::lusa.zaksek@osenams.si::539db8ba-e226-48c4-8021-9d0ede5032ef" providerId="AD" clId="Web-{97795BB3-39B7-49DD-B770-B5A0FB405C1C}" dt="2021-12-07T09:53:14.930" v="155"/>
          <ac:picMkLst>
            <pc:docMk/>
            <pc:sldMk cId="1924321149" sldId="261"/>
            <ac:picMk id="2" creationId="{418D3723-8B26-4C6C-B488-7C3E2EAF679E}"/>
          </ac:picMkLst>
        </pc:picChg>
        <pc:picChg chg="add del mod modCrop">
          <ac:chgData name="Luša Zakšek" userId="S::lusa.zaksek@osenams.si::539db8ba-e226-48c4-8021-9d0ede5032ef" providerId="AD" clId="Web-{97795BB3-39B7-49DD-B770-B5A0FB405C1C}" dt="2021-12-07T09:51:38.975" v="130"/>
          <ac:picMkLst>
            <pc:docMk/>
            <pc:sldMk cId="1924321149" sldId="261"/>
            <ac:picMk id="15" creationId="{1829953B-8193-4DAC-9E49-EDFBFA52C697}"/>
          </ac:picMkLst>
        </pc:picChg>
        <pc:cxnChg chg="del">
          <ac:chgData name="Luša Zakšek" userId="S::lusa.zaksek@osenams.si::539db8ba-e226-48c4-8021-9d0ede5032ef" providerId="AD" clId="Web-{97795BB3-39B7-49DD-B770-B5A0FB405C1C}" dt="2021-12-07T09:47:54.126" v="85"/>
          <ac:cxnSpMkLst>
            <pc:docMk/>
            <pc:sldMk cId="1924321149" sldId="261"/>
            <ac:cxnSpMk id="16" creationId="{56020367-4FD5-4596-8E10-C5F095CD8DBF}"/>
          </ac:cxnSpMkLst>
        </pc:cxnChg>
        <pc:cxnChg chg="del">
          <ac:chgData name="Luša Zakšek" userId="S::lusa.zaksek@osenams.si::539db8ba-e226-48c4-8021-9d0ede5032ef" providerId="AD" clId="Web-{97795BB3-39B7-49DD-B770-B5A0FB405C1C}" dt="2021-12-07T09:53:14.930" v="155"/>
          <ac:cxnSpMkLst>
            <pc:docMk/>
            <pc:sldMk cId="1924321149" sldId="261"/>
            <ac:cxnSpMk id="60" creationId="{56020367-4FD5-4596-8E10-C5F095CD8DBF}"/>
          </ac:cxnSpMkLst>
        </pc:cxnChg>
      </pc:sldChg>
      <pc:sldChg chg="modSp">
        <pc:chgData name="Luša Zakšek" userId="S::lusa.zaksek@osenams.si::539db8ba-e226-48c4-8021-9d0ede5032ef" providerId="AD" clId="Web-{97795BB3-39B7-49DD-B770-B5A0FB405C1C}" dt="2021-12-07T09:54:56.277" v="160" actId="20577"/>
        <pc:sldMkLst>
          <pc:docMk/>
          <pc:sldMk cId="1478803063" sldId="262"/>
        </pc:sldMkLst>
        <pc:spChg chg="mod">
          <ac:chgData name="Luša Zakšek" userId="S::lusa.zaksek@osenams.si::539db8ba-e226-48c4-8021-9d0ede5032ef" providerId="AD" clId="Web-{97795BB3-39B7-49DD-B770-B5A0FB405C1C}" dt="2021-12-07T09:54:56.277" v="160" actId="20577"/>
          <ac:spMkLst>
            <pc:docMk/>
            <pc:sldMk cId="1478803063" sldId="262"/>
            <ac:spMk id="2" creationId="{E55FA5D5-065D-45D4-85CD-284165DDE037}"/>
          </ac:spMkLst>
        </pc:spChg>
      </pc:sldChg>
      <pc:sldChg chg="modSp">
        <pc:chgData name="Luša Zakšek" userId="S::lusa.zaksek@osenams.si::539db8ba-e226-48c4-8021-9d0ede5032ef" providerId="AD" clId="Web-{97795BB3-39B7-49DD-B770-B5A0FB405C1C}" dt="2021-12-07T09:56:44.014" v="169" actId="1076"/>
        <pc:sldMkLst>
          <pc:docMk/>
          <pc:sldMk cId="3685392407" sldId="262"/>
        </pc:sldMkLst>
        <pc:spChg chg="mod">
          <ac:chgData name="Luša Zakšek" userId="S::lusa.zaksek@osenams.si::539db8ba-e226-48c4-8021-9d0ede5032ef" providerId="AD" clId="Web-{97795BB3-39B7-49DD-B770-B5A0FB405C1C}" dt="2021-12-07T09:56:44.014" v="169" actId="1076"/>
          <ac:spMkLst>
            <pc:docMk/>
            <pc:sldMk cId="3685392407" sldId="262"/>
            <ac:spMk id="4" creationId="{3C4841F1-CDAB-44A2-B704-C64F6FD70876}"/>
          </ac:spMkLst>
        </pc:spChg>
      </pc:sldChg>
      <pc:sldChg chg="modSp">
        <pc:chgData name="Luša Zakšek" userId="S::lusa.zaksek@osenams.si::539db8ba-e226-48c4-8021-9d0ede5032ef" providerId="AD" clId="Web-{97795BB3-39B7-49DD-B770-B5A0FB405C1C}" dt="2021-12-07T09:54:16.338" v="159" actId="20577"/>
        <pc:sldMkLst>
          <pc:docMk/>
          <pc:sldMk cId="3911115206" sldId="262"/>
        </pc:sldMkLst>
        <pc:spChg chg="mod">
          <ac:chgData name="Luša Zakšek" userId="S::lusa.zaksek@osenams.si::539db8ba-e226-48c4-8021-9d0ede5032ef" providerId="AD" clId="Web-{97795BB3-39B7-49DD-B770-B5A0FB405C1C}" dt="2021-12-07T09:54:16.338" v="159" actId="20577"/>
          <ac:spMkLst>
            <pc:docMk/>
            <pc:sldMk cId="3911115206" sldId="262"/>
            <ac:spMk id="3" creationId="{DF9E76E3-70E3-4834-8238-0A030DC7C55B}"/>
          </ac:spMkLst>
        </pc:spChg>
      </pc:sldChg>
      <pc:sldChg chg="modSp new del">
        <pc:chgData name="Luša Zakšek" userId="S::lusa.zaksek@osenams.si::539db8ba-e226-48c4-8021-9d0ede5032ef" providerId="AD" clId="Web-{97795BB3-39B7-49DD-B770-B5A0FB405C1C}" dt="2021-12-07T09:56:53.217" v="170"/>
        <pc:sldMkLst>
          <pc:docMk/>
          <pc:sldMk cId="1097510429" sldId="263"/>
        </pc:sldMkLst>
        <pc:spChg chg="mod">
          <ac:chgData name="Luša Zakšek" userId="S::lusa.zaksek@osenams.si::539db8ba-e226-48c4-8021-9d0ede5032ef" providerId="AD" clId="Web-{97795BB3-39B7-49DD-B770-B5A0FB405C1C}" dt="2021-12-07T09:55:53.903" v="163"/>
          <ac:spMkLst>
            <pc:docMk/>
            <pc:sldMk cId="1097510429" sldId="263"/>
            <ac:spMk id="3" creationId="{513EE676-4226-4B0B-875A-C4814F9339AF}"/>
          </ac:spMkLst>
        </pc:spChg>
      </pc:sldChg>
    </pc:docChg>
  </pc:docChgLst>
  <pc:docChgLst>
    <pc:chgData name="Nina Glavač" userId="S::nina.glavac@osenams.si::24f81ee2-9102-4987-8303-6b41b23dcf32" providerId="AD" clId="Web-{5583CFD0-836D-4E82-A2BE-46491A23E815}"/>
    <pc:docChg chg="addSld modSld">
      <pc:chgData name="Nina Glavač" userId="S::nina.glavac@osenams.si::24f81ee2-9102-4987-8303-6b41b23dcf32" providerId="AD" clId="Web-{5583CFD0-836D-4E82-A2BE-46491A23E815}" dt="2021-12-07T08:53:30.677" v="37" actId="20577"/>
      <pc:docMkLst>
        <pc:docMk/>
      </pc:docMkLst>
      <pc:sldChg chg="addSp delSp modSp new mod setBg modClrScheme delDesignElem chgLayout">
        <pc:chgData name="Nina Glavač" userId="S::nina.glavac@osenams.si::24f81ee2-9102-4987-8303-6b41b23dcf32" providerId="AD" clId="Web-{5583CFD0-836D-4E82-A2BE-46491A23E815}" dt="2021-12-07T08:53:30.677" v="37" actId="20577"/>
        <pc:sldMkLst>
          <pc:docMk/>
          <pc:sldMk cId="1301671186" sldId="257"/>
        </pc:sldMkLst>
        <pc:spChg chg="add mod ord">
          <ac:chgData name="Nina Glavač" userId="S::nina.glavac@osenams.si::24f81ee2-9102-4987-8303-6b41b23dcf32" providerId="AD" clId="Web-{5583CFD0-836D-4E82-A2BE-46491A23E815}" dt="2021-12-07T08:51:20.189" v="15"/>
          <ac:spMkLst>
            <pc:docMk/>
            <pc:sldMk cId="1301671186" sldId="257"/>
            <ac:spMk id="3" creationId="{10AA9D50-D90A-45D5-8801-79B57EC54B9C}"/>
          </ac:spMkLst>
        </pc:spChg>
        <pc:spChg chg="add del">
          <ac:chgData name="Nina Glavač" userId="S::nina.glavac@osenams.si::24f81ee2-9102-4987-8303-6b41b23dcf32" providerId="AD" clId="Web-{5583CFD0-836D-4E82-A2BE-46491A23E815}" dt="2021-12-07T08:50:25.079" v="6"/>
          <ac:spMkLst>
            <pc:docMk/>
            <pc:sldMk cId="1301671186" sldId="257"/>
            <ac:spMk id="4" creationId="{32BC26D8-82FB-445E-AA49-62A77D7C1EE0}"/>
          </ac:spMkLst>
        </pc:spChg>
        <pc:spChg chg="add del">
          <ac:chgData name="Nina Glavač" userId="S::nina.glavac@osenams.si::24f81ee2-9102-4987-8303-6b41b23dcf32" providerId="AD" clId="Web-{5583CFD0-836D-4E82-A2BE-46491A23E815}" dt="2021-12-07T08:51:20.189" v="15"/>
          <ac:spMkLst>
            <pc:docMk/>
            <pc:sldMk cId="1301671186" sldId="257"/>
            <ac:spMk id="5" creationId="{D153EDB2-4AAD-43F4-AE78-4D326C813369}"/>
          </ac:spMkLst>
        </pc:spChg>
        <pc:spChg chg="add del">
          <ac:chgData name="Nina Glavač" userId="S::nina.glavac@osenams.si::24f81ee2-9102-4987-8303-6b41b23dcf32" providerId="AD" clId="Web-{5583CFD0-836D-4E82-A2BE-46491A23E815}" dt="2021-12-07T08:50:22.672" v="4"/>
          <ac:spMkLst>
            <pc:docMk/>
            <pc:sldMk cId="1301671186" sldId="257"/>
            <ac:spMk id="7" creationId="{42A4FC2C-047E-45A5-965D-8E1E3BF09BC6}"/>
          </ac:spMkLst>
        </pc:spChg>
        <pc:spChg chg="add mod ord">
          <ac:chgData name="Nina Glavač" userId="S::nina.glavac@osenams.si::24f81ee2-9102-4987-8303-6b41b23dcf32" providerId="AD" clId="Web-{5583CFD0-836D-4E82-A2BE-46491A23E815}" dt="2021-12-07T08:51:20.189" v="15"/>
          <ac:spMkLst>
            <pc:docMk/>
            <pc:sldMk cId="1301671186" sldId="257"/>
            <ac:spMk id="8" creationId="{D791B742-3700-48F5-8E32-CA6E83AAF451}"/>
          </ac:spMkLst>
        </pc:spChg>
        <pc:spChg chg="add del">
          <ac:chgData name="Nina Glavač" userId="S::nina.glavac@osenams.si::24f81ee2-9102-4987-8303-6b41b23dcf32" providerId="AD" clId="Web-{5583CFD0-836D-4E82-A2BE-46491A23E815}" dt="2021-12-07T08:50:25.079" v="6"/>
          <ac:spMkLst>
            <pc:docMk/>
            <pc:sldMk cId="1301671186" sldId="257"/>
            <ac:spMk id="9" creationId="{CB44330D-EA18-4254-AA95-EB49948539B8}"/>
          </ac:spMkLst>
        </pc:spChg>
        <pc:spChg chg="add mod ord">
          <ac:chgData name="Nina Glavač" userId="S::nina.glavac@osenams.si::24f81ee2-9102-4987-8303-6b41b23dcf32" providerId="AD" clId="Web-{5583CFD0-836D-4E82-A2BE-46491A23E815}" dt="2021-12-07T08:53:30.677" v="37" actId="20577"/>
          <ac:spMkLst>
            <pc:docMk/>
            <pc:sldMk cId="1301671186" sldId="257"/>
            <ac:spMk id="15" creationId="{BF0E597C-51BB-445C-8DA8-7A6633F63A7F}"/>
          </ac:spMkLst>
        </pc:spChg>
        <pc:grpChg chg="add del">
          <ac:chgData name="Nina Glavač" userId="S::nina.glavac@osenams.si::24f81ee2-9102-4987-8303-6b41b23dcf32" providerId="AD" clId="Web-{5583CFD0-836D-4E82-A2BE-46491A23E815}" dt="2021-12-07T08:51:20.189" v="15"/>
          <ac:grpSpMkLst>
            <pc:docMk/>
            <pc:sldMk cId="1301671186" sldId="257"/>
            <ac:grpSpMk id="6" creationId="{A3CB7779-72E2-4E92-AE18-6BBC335DD881}"/>
          </ac:grpSpMkLst>
        </pc:grpChg>
        <pc:picChg chg="add mod modCrop">
          <ac:chgData name="Nina Glavač" userId="S::nina.glavac@osenams.si::24f81ee2-9102-4987-8303-6b41b23dcf32" providerId="AD" clId="Web-{5583CFD0-836D-4E82-A2BE-46491A23E815}" dt="2021-12-07T08:51:40.580" v="18" actId="1076"/>
          <ac:picMkLst>
            <pc:docMk/>
            <pc:sldMk cId="1301671186" sldId="257"/>
            <ac:picMk id="2" creationId="{DCCDAB01-C520-4911-89A6-368A3A90AEBD}"/>
          </ac:picMkLst>
        </pc:picChg>
      </pc:sldChg>
    </pc:docChg>
  </pc:docChgLst>
  <pc:docChgLst>
    <pc:chgData name="Nina Glavač" userId="S::nina.glavac@osenams.si::24f81ee2-9102-4987-8303-6b41b23dcf32" providerId="AD" clId="Web-{D2B0B16B-4254-39E9-FB11-B777CDE28A75}"/>
    <pc:docChg chg="addSld delSld modSld sldOrd">
      <pc:chgData name="Nina Glavač" userId="S::nina.glavac@osenams.si::24f81ee2-9102-4987-8303-6b41b23dcf32" providerId="AD" clId="Web-{D2B0B16B-4254-39E9-FB11-B777CDE28A75}" dt="2021-12-07T09:56:44.373" v="332" actId="1076"/>
      <pc:docMkLst>
        <pc:docMk/>
      </pc:docMkLst>
      <pc:sldChg chg="addSp delSp modSp addAnim delAnim">
        <pc:chgData name="Nina Glavač" userId="S::nina.glavac@osenams.si::24f81ee2-9102-4987-8303-6b41b23dcf32" providerId="AD" clId="Web-{D2B0B16B-4254-39E9-FB11-B777CDE28A75}" dt="2021-12-07T09:48:51.407" v="267" actId="1076"/>
        <pc:sldMkLst>
          <pc:docMk/>
          <pc:sldMk cId="2918452258" sldId="256"/>
        </pc:sldMkLst>
        <pc:spChg chg="mod">
          <ac:chgData name="Nina Glavač" userId="S::nina.glavac@osenams.si::24f81ee2-9102-4987-8303-6b41b23dcf32" providerId="AD" clId="Web-{D2B0B16B-4254-39E9-FB11-B777CDE28A75}" dt="2021-12-07T09:48:47.376" v="266"/>
          <ac:spMkLst>
            <pc:docMk/>
            <pc:sldMk cId="2918452258" sldId="256"/>
            <ac:spMk id="2" creationId="{00000000-0000-0000-0000-000000000000}"/>
          </ac:spMkLst>
        </pc:spChg>
        <pc:spChg chg="mod">
          <ac:chgData name="Nina Glavač" userId="S::nina.glavac@osenams.si::24f81ee2-9102-4987-8303-6b41b23dcf32" providerId="AD" clId="Web-{D2B0B16B-4254-39E9-FB11-B777CDE28A75}" dt="2021-12-07T09:48:51.407" v="267" actId="1076"/>
          <ac:spMkLst>
            <pc:docMk/>
            <pc:sldMk cId="2918452258" sldId="256"/>
            <ac:spMk id="3" creationId="{00000000-0000-0000-0000-000000000000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47.376" v="266"/>
          <ac:spMkLst>
            <pc:docMk/>
            <pc:sldMk cId="2918452258" sldId="256"/>
            <ac:spMk id="27" creationId="{EFA9B6C6-A247-48A8-9A1C-1E36FA9456B5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47.376" v="266"/>
          <ac:spMkLst>
            <pc:docMk/>
            <pc:sldMk cId="2918452258" sldId="256"/>
            <ac:spMk id="29" creationId="{C5CB530E-515E-412C-9DF1-5F8FFBD6F383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47.376" v="266"/>
          <ac:spMkLst>
            <pc:docMk/>
            <pc:sldMk cId="2918452258" sldId="256"/>
            <ac:spMk id="31" creationId="{712D4376-A578-4FF1-94FC-245E7A6A489F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47.376" v="266"/>
          <ac:spMkLst>
            <pc:docMk/>
            <pc:sldMk cId="2918452258" sldId="256"/>
            <ac:spMk id="33" creationId="{AEA7509D-F04F-40CB-A0B3-EEF16499CC9F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39.313" v="263"/>
          <ac:spMkLst>
            <pc:docMk/>
            <pc:sldMk cId="2918452258" sldId="256"/>
            <ac:spMk id="37" creationId="{9A3F5928-D955-456A-97B5-AA390B8CE9D5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47.361" v="265"/>
          <ac:spMkLst>
            <pc:docMk/>
            <pc:sldMk cId="2918452258" sldId="256"/>
            <ac:spMk id="39" creationId="{D472C551-D440-40DF-9260-BDB9AC40960A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38.392" v="261"/>
          <ac:spMkLst>
            <pc:docMk/>
            <pc:sldMk cId="2918452258" sldId="256"/>
            <ac:spMk id="40" creationId="{4E94261F-1ED3-4E90-88E6-13479144005B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47.361" v="265"/>
          <ac:spMkLst>
            <pc:docMk/>
            <pc:sldMk cId="2918452258" sldId="256"/>
            <ac:spMk id="43" creationId="{508BEF50-7B1E-49A4-BC19-5F4F1D755E64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39.313" v="263"/>
          <ac:spMkLst>
            <pc:docMk/>
            <pc:sldMk cId="2918452258" sldId="256"/>
            <ac:spMk id="44" creationId="{C5CB530E-515E-412C-9DF1-5F8FFBD6F383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47.361" v="265"/>
          <ac:spMkLst>
            <pc:docMk/>
            <pc:sldMk cId="2918452258" sldId="256"/>
            <ac:spMk id="45" creationId="{3FBAD350-5664-4811-A208-657FB882D350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39.313" v="263"/>
          <ac:spMkLst>
            <pc:docMk/>
            <pc:sldMk cId="2918452258" sldId="256"/>
            <ac:spMk id="46" creationId="{712D4376-A578-4FF1-94FC-245E7A6A489F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47.361" v="265"/>
          <ac:spMkLst>
            <pc:docMk/>
            <pc:sldMk cId="2918452258" sldId="256"/>
            <ac:spMk id="47" creationId="{C39ADB8F-D187-49D7-BDCF-C1B6DC727068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39.313" v="263"/>
          <ac:spMkLst>
            <pc:docMk/>
            <pc:sldMk cId="2918452258" sldId="256"/>
            <ac:spMk id="48" creationId="{AEA7509D-F04F-40CB-A0B3-EEF16499CC9F}"/>
          </ac:spMkLst>
        </pc:spChg>
        <pc:spChg chg="add">
          <ac:chgData name="Nina Glavač" userId="S::nina.glavac@osenams.si::24f81ee2-9102-4987-8303-6b41b23dcf32" providerId="AD" clId="Web-{D2B0B16B-4254-39E9-FB11-B777CDE28A75}" dt="2021-12-07T09:48:47.376" v="266"/>
          <ac:spMkLst>
            <pc:docMk/>
            <pc:sldMk cId="2918452258" sldId="256"/>
            <ac:spMk id="49" creationId="{8F9CBE3F-79A8-4F8F-88D9-DAD03D0D281F}"/>
          </ac:spMkLst>
        </pc:spChg>
        <pc:spChg chg="add">
          <ac:chgData name="Nina Glavač" userId="S::nina.glavac@osenams.si::24f81ee2-9102-4987-8303-6b41b23dcf32" providerId="AD" clId="Web-{D2B0B16B-4254-39E9-FB11-B777CDE28A75}" dt="2021-12-07T09:48:47.376" v="266"/>
          <ac:spMkLst>
            <pc:docMk/>
            <pc:sldMk cId="2918452258" sldId="256"/>
            <ac:spMk id="50" creationId="{712D4376-A578-4FF1-94FC-245E7A6A489F}"/>
          </ac:spMkLst>
        </pc:spChg>
        <pc:spChg chg="add">
          <ac:chgData name="Nina Glavač" userId="S::nina.glavac@osenams.si::24f81ee2-9102-4987-8303-6b41b23dcf32" providerId="AD" clId="Web-{D2B0B16B-4254-39E9-FB11-B777CDE28A75}" dt="2021-12-07T09:48:47.376" v="266"/>
          <ac:spMkLst>
            <pc:docMk/>
            <pc:sldMk cId="2918452258" sldId="256"/>
            <ac:spMk id="51" creationId="{508BEF50-7B1E-49A4-BC19-5F4F1D755E64}"/>
          </ac:spMkLst>
        </pc:spChg>
        <pc:spChg chg="add">
          <ac:chgData name="Nina Glavač" userId="S::nina.glavac@osenams.si::24f81ee2-9102-4987-8303-6b41b23dcf32" providerId="AD" clId="Web-{D2B0B16B-4254-39E9-FB11-B777CDE28A75}" dt="2021-12-07T09:48:47.376" v="266"/>
          <ac:spMkLst>
            <pc:docMk/>
            <pc:sldMk cId="2918452258" sldId="256"/>
            <ac:spMk id="52" creationId="{3FBAD350-5664-4811-A208-657FB882D350}"/>
          </ac:spMkLst>
        </pc:spChg>
        <pc:spChg chg="add">
          <ac:chgData name="Nina Glavač" userId="S::nina.glavac@osenams.si::24f81ee2-9102-4987-8303-6b41b23dcf32" providerId="AD" clId="Web-{D2B0B16B-4254-39E9-FB11-B777CDE28A75}" dt="2021-12-07T09:48:47.376" v="266"/>
          <ac:spMkLst>
            <pc:docMk/>
            <pc:sldMk cId="2918452258" sldId="256"/>
            <ac:spMk id="53" creationId="{C5CB530E-515E-412C-9DF1-5F8FFBD6F383}"/>
          </ac:spMkLst>
        </pc:spChg>
        <pc:spChg chg="add">
          <ac:chgData name="Nina Glavač" userId="S::nina.glavac@osenams.si::24f81ee2-9102-4987-8303-6b41b23dcf32" providerId="AD" clId="Web-{D2B0B16B-4254-39E9-FB11-B777CDE28A75}" dt="2021-12-07T09:48:47.376" v="266"/>
          <ac:spMkLst>
            <pc:docMk/>
            <pc:sldMk cId="2918452258" sldId="256"/>
            <ac:spMk id="55" creationId="{AEA7509D-F04F-40CB-A0B3-EEF16499CC9F}"/>
          </ac:spMkLst>
        </pc:spChg>
        <pc:spChg chg="add">
          <ac:chgData name="Nina Glavač" userId="S::nina.glavac@osenams.si::24f81ee2-9102-4987-8303-6b41b23dcf32" providerId="AD" clId="Web-{D2B0B16B-4254-39E9-FB11-B777CDE28A75}" dt="2021-12-07T09:48:47.376" v="266"/>
          <ac:spMkLst>
            <pc:docMk/>
            <pc:sldMk cId="2918452258" sldId="256"/>
            <ac:spMk id="56" creationId="{C39ADB8F-D187-49D7-BDCF-C1B6DC727068}"/>
          </ac:spMkLst>
        </pc:spChg>
        <pc:cxnChg chg="add del">
          <ac:chgData name="Nina Glavač" userId="S::nina.glavac@osenams.si::24f81ee2-9102-4987-8303-6b41b23dcf32" providerId="AD" clId="Web-{D2B0B16B-4254-39E9-FB11-B777CDE28A75}" dt="2021-12-07T09:48:47.376" v="266"/>
          <ac:cxnSpMkLst>
            <pc:docMk/>
            <pc:sldMk cId="2918452258" sldId="256"/>
            <ac:cxnSpMk id="35" creationId="{56020367-4FD5-4596-8E10-C5F095CD8DBF}"/>
          </ac:cxnSpMkLst>
        </pc:cxnChg>
        <pc:cxnChg chg="add del">
          <ac:chgData name="Nina Glavač" userId="S::nina.glavac@osenams.si::24f81ee2-9102-4987-8303-6b41b23dcf32" providerId="AD" clId="Web-{D2B0B16B-4254-39E9-FB11-B777CDE28A75}" dt="2021-12-07T09:48:39.313" v="263"/>
          <ac:cxnSpMkLst>
            <pc:docMk/>
            <pc:sldMk cId="2918452258" sldId="256"/>
            <ac:cxnSpMk id="38" creationId="{56020367-4FD5-4596-8E10-C5F095CD8DBF}"/>
          </ac:cxnSpMkLst>
        </pc:cxnChg>
        <pc:cxnChg chg="add del">
          <ac:chgData name="Nina Glavač" userId="S::nina.glavac@osenams.si::24f81ee2-9102-4987-8303-6b41b23dcf32" providerId="AD" clId="Web-{D2B0B16B-4254-39E9-FB11-B777CDE28A75}" dt="2021-12-07T09:48:47.361" v="265"/>
          <ac:cxnSpMkLst>
            <pc:docMk/>
            <pc:sldMk cId="2918452258" sldId="256"/>
            <ac:cxnSpMk id="41" creationId="{56020367-4FD5-4596-8E10-C5F095CD8DBF}"/>
          </ac:cxnSpMkLst>
        </pc:cxnChg>
        <pc:cxnChg chg="add del">
          <ac:chgData name="Nina Glavač" userId="S::nina.glavac@osenams.si::24f81ee2-9102-4987-8303-6b41b23dcf32" providerId="AD" clId="Web-{D2B0B16B-4254-39E9-FB11-B777CDE28A75}" dt="2021-12-07T09:48:38.392" v="261"/>
          <ac:cxnSpMkLst>
            <pc:docMk/>
            <pc:sldMk cId="2918452258" sldId="256"/>
            <ac:cxnSpMk id="42" creationId="{56020367-4FD5-4596-8E10-C5F095CD8DBF}"/>
          </ac:cxnSpMkLst>
        </pc:cxnChg>
        <pc:cxnChg chg="add">
          <ac:chgData name="Nina Glavač" userId="S::nina.glavac@osenams.si::24f81ee2-9102-4987-8303-6b41b23dcf32" providerId="AD" clId="Web-{D2B0B16B-4254-39E9-FB11-B777CDE28A75}" dt="2021-12-07T09:48:47.376" v="266"/>
          <ac:cxnSpMkLst>
            <pc:docMk/>
            <pc:sldMk cId="2918452258" sldId="256"/>
            <ac:cxnSpMk id="54" creationId="{56020367-4FD5-4596-8E10-C5F095CD8DBF}"/>
          </ac:cxnSpMkLst>
        </pc:cxnChg>
      </pc:sldChg>
      <pc:sldChg chg="delSp modSp del ord">
        <pc:chgData name="Nina Glavač" userId="S::nina.glavac@osenams.si::24f81ee2-9102-4987-8303-6b41b23dcf32" providerId="AD" clId="Web-{D2B0B16B-4254-39E9-FB11-B777CDE28A75}" dt="2021-12-07T09:02:07.253" v="56"/>
        <pc:sldMkLst>
          <pc:docMk/>
          <pc:sldMk cId="1301671186" sldId="257"/>
        </pc:sldMkLst>
        <pc:spChg chg="del">
          <ac:chgData name="Nina Glavač" userId="S::nina.glavac@osenams.si::24f81ee2-9102-4987-8303-6b41b23dcf32" providerId="AD" clId="Web-{D2B0B16B-4254-39E9-FB11-B777CDE28A75}" dt="2021-12-07T08:57:00.825" v="2"/>
          <ac:spMkLst>
            <pc:docMk/>
            <pc:sldMk cId="1301671186" sldId="257"/>
            <ac:spMk id="3" creationId="{10AA9D50-D90A-45D5-8801-79B57EC54B9C}"/>
          </ac:spMkLst>
        </pc:spChg>
        <pc:spChg chg="mod">
          <ac:chgData name="Nina Glavač" userId="S::nina.glavac@osenams.si::24f81ee2-9102-4987-8303-6b41b23dcf32" providerId="AD" clId="Web-{D2B0B16B-4254-39E9-FB11-B777CDE28A75}" dt="2021-12-07T08:57:43.122" v="10" actId="1076"/>
          <ac:spMkLst>
            <pc:docMk/>
            <pc:sldMk cId="1301671186" sldId="257"/>
            <ac:spMk id="8" creationId="{D791B742-3700-48F5-8E32-CA6E83AAF451}"/>
          </ac:spMkLst>
        </pc:spChg>
        <pc:spChg chg="del">
          <ac:chgData name="Nina Glavač" userId="S::nina.glavac@osenams.si::24f81ee2-9102-4987-8303-6b41b23dcf32" providerId="AD" clId="Web-{D2B0B16B-4254-39E9-FB11-B777CDE28A75}" dt="2021-12-07T08:58:53.265" v="18"/>
          <ac:spMkLst>
            <pc:docMk/>
            <pc:sldMk cId="1301671186" sldId="257"/>
            <ac:spMk id="15" creationId="{BF0E597C-51BB-445C-8DA8-7A6633F63A7F}"/>
          </ac:spMkLst>
        </pc:spChg>
        <pc:picChg chg="del mod">
          <ac:chgData name="Nina Glavač" userId="S::nina.glavac@osenams.si::24f81ee2-9102-4987-8303-6b41b23dcf32" providerId="AD" clId="Web-{D2B0B16B-4254-39E9-FB11-B777CDE28A75}" dt="2021-12-07T08:57:48.388" v="11"/>
          <ac:picMkLst>
            <pc:docMk/>
            <pc:sldMk cId="1301671186" sldId="257"/>
            <ac:picMk id="2" creationId="{DCCDAB01-C520-4911-89A6-368A3A90AEBD}"/>
          </ac:picMkLst>
        </pc:picChg>
      </pc:sldChg>
      <pc:sldChg chg="addSp delSp modSp new mod setBg modClrScheme chgLayout">
        <pc:chgData name="Nina Glavač" userId="S::nina.glavac@osenams.si::24f81ee2-9102-4987-8303-6b41b23dcf32" providerId="AD" clId="Web-{D2B0B16B-4254-39E9-FB11-B777CDE28A75}" dt="2021-12-07T09:05:38.055" v="108" actId="1076"/>
        <pc:sldMkLst>
          <pc:docMk/>
          <pc:sldMk cId="1746034903" sldId="258"/>
        </pc:sldMkLst>
        <pc:spChg chg="add del mod">
          <ac:chgData name="Nina Glavač" userId="S::nina.glavac@osenams.si::24f81ee2-9102-4987-8303-6b41b23dcf32" providerId="AD" clId="Web-{D2B0B16B-4254-39E9-FB11-B777CDE28A75}" dt="2021-12-07T08:58:45.796" v="17"/>
          <ac:spMkLst>
            <pc:docMk/>
            <pc:sldMk cId="1746034903" sldId="258"/>
            <ac:spMk id="2" creationId="{21ED4B58-0432-41F5-9C5C-F2EE4210A5BC}"/>
          </ac:spMkLst>
        </pc:spChg>
        <pc:spChg chg="add mod ord">
          <ac:chgData name="Nina Glavač" userId="S::nina.glavac@osenams.si::24f81ee2-9102-4987-8303-6b41b23dcf32" providerId="AD" clId="Web-{D2B0B16B-4254-39E9-FB11-B777CDE28A75}" dt="2021-12-07T09:05:23.492" v="104" actId="1076"/>
          <ac:spMkLst>
            <pc:docMk/>
            <pc:sldMk cId="1746034903" sldId="258"/>
            <ac:spMk id="3" creationId="{9F3F15C0-F9C5-4F3A-B661-37986D94D66E}"/>
          </ac:spMkLst>
        </pc:spChg>
        <pc:spChg chg="add del">
          <ac:chgData name="Nina Glavač" userId="S::nina.glavac@osenams.si::24f81ee2-9102-4987-8303-6b41b23dcf32" providerId="AD" clId="Web-{D2B0B16B-4254-39E9-FB11-B777CDE28A75}" dt="2021-12-07T08:59:41.535" v="28"/>
          <ac:spMkLst>
            <pc:docMk/>
            <pc:sldMk cId="1746034903" sldId="258"/>
            <ac:spMk id="8" creationId="{A2679492-7988-4050-9056-542444452411}"/>
          </ac:spMkLst>
        </pc:spChg>
        <pc:spChg chg="add del">
          <ac:chgData name="Nina Glavač" userId="S::nina.glavac@osenams.si::24f81ee2-9102-4987-8303-6b41b23dcf32" providerId="AD" clId="Web-{D2B0B16B-4254-39E9-FB11-B777CDE28A75}" dt="2021-12-07T08:59:41.535" v="28"/>
          <ac:spMkLst>
            <pc:docMk/>
            <pc:sldMk cId="1746034903" sldId="258"/>
            <ac:spMk id="10" creationId="{B091B163-7D61-4891-ABCF-5C13D9C418D0}"/>
          </ac:spMkLst>
        </pc:spChg>
        <pc:spChg chg="add del">
          <ac:chgData name="Nina Glavač" userId="S::nina.glavac@osenams.si::24f81ee2-9102-4987-8303-6b41b23dcf32" providerId="AD" clId="Web-{D2B0B16B-4254-39E9-FB11-B777CDE28A75}" dt="2021-12-07T08:59:41.516" v="27"/>
          <ac:spMkLst>
            <pc:docMk/>
            <pc:sldMk cId="1746034903" sldId="258"/>
            <ac:spMk id="19" creationId="{327D73B4-9F5C-4A64-A179-51B9500CB8B5}"/>
          </ac:spMkLst>
        </pc:spChg>
        <pc:spChg chg="add del">
          <ac:chgData name="Nina Glavač" userId="S::nina.glavac@osenams.si::24f81ee2-9102-4987-8303-6b41b23dcf32" providerId="AD" clId="Web-{D2B0B16B-4254-39E9-FB11-B777CDE28A75}" dt="2021-12-07T08:59:41.516" v="27"/>
          <ac:spMkLst>
            <pc:docMk/>
            <pc:sldMk cId="1746034903" sldId="258"/>
            <ac:spMk id="20" creationId="{C1F06963-6374-4B48-844F-071A9BAAAE02}"/>
          </ac:spMkLst>
        </pc:spChg>
        <pc:spChg chg="add del">
          <ac:chgData name="Nina Glavač" userId="S::nina.glavac@osenams.si::24f81ee2-9102-4987-8303-6b41b23dcf32" providerId="AD" clId="Web-{D2B0B16B-4254-39E9-FB11-B777CDE28A75}" dt="2021-12-07T08:59:41.516" v="27"/>
          <ac:spMkLst>
            <pc:docMk/>
            <pc:sldMk cId="1746034903" sldId="258"/>
            <ac:spMk id="21" creationId="{6CB927A4-E432-4310-9CD5-E89FF5063179}"/>
          </ac:spMkLst>
        </pc:spChg>
        <pc:spChg chg="add del">
          <ac:chgData name="Nina Glavač" userId="S::nina.glavac@osenams.si::24f81ee2-9102-4987-8303-6b41b23dcf32" providerId="AD" clId="Web-{D2B0B16B-4254-39E9-FB11-B777CDE28A75}" dt="2021-12-07T08:59:38.328" v="25"/>
          <ac:spMkLst>
            <pc:docMk/>
            <pc:sldMk cId="1746034903" sldId="258"/>
            <ac:spMk id="22" creationId="{A2679492-7988-4050-9056-542444452411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00:37.736" v="35"/>
          <ac:spMkLst>
            <pc:docMk/>
            <pc:sldMk cId="1746034903" sldId="258"/>
            <ac:spMk id="23" creationId="{A2679492-7988-4050-9056-542444452411}"/>
          </ac:spMkLst>
        </pc:spChg>
        <pc:spChg chg="add del">
          <ac:chgData name="Nina Glavač" userId="S::nina.glavac@osenams.si::24f81ee2-9102-4987-8303-6b41b23dcf32" providerId="AD" clId="Web-{D2B0B16B-4254-39E9-FB11-B777CDE28A75}" dt="2021-12-07T08:59:38.328" v="25"/>
          <ac:spMkLst>
            <pc:docMk/>
            <pc:sldMk cId="1746034903" sldId="258"/>
            <ac:spMk id="24" creationId="{B091B163-7D61-4891-ABCF-5C13D9C418D0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00:37.736" v="35"/>
          <ac:spMkLst>
            <pc:docMk/>
            <pc:sldMk cId="1746034903" sldId="258"/>
            <ac:spMk id="25" creationId="{B091B163-7D61-4891-ABCF-5C13D9C418D0}"/>
          </ac:spMkLst>
        </pc:spChg>
        <pc:spChg chg="add del">
          <ac:chgData name="Nina Glavač" userId="S::nina.glavac@osenams.si::24f81ee2-9102-4987-8303-6b41b23dcf32" providerId="AD" clId="Web-{D2B0B16B-4254-39E9-FB11-B777CDE28A75}" dt="2021-12-07T08:59:41.516" v="27"/>
          <ac:spMkLst>
            <pc:docMk/>
            <pc:sldMk cId="1746034903" sldId="258"/>
            <ac:spMk id="28" creationId="{1453BF6C-B012-48B7-B4E8-6D7AC7C27D02}"/>
          </ac:spMkLst>
        </pc:spChg>
        <pc:spChg chg="add">
          <ac:chgData name="Nina Glavač" userId="S::nina.glavac@osenams.si::24f81ee2-9102-4987-8303-6b41b23dcf32" providerId="AD" clId="Web-{D2B0B16B-4254-39E9-FB11-B777CDE28A75}" dt="2021-12-07T09:00:37.736" v="35"/>
          <ac:spMkLst>
            <pc:docMk/>
            <pc:sldMk cId="1746034903" sldId="258"/>
            <ac:spMk id="29" creationId="{A2679492-7988-4050-9056-542444452411}"/>
          </ac:spMkLst>
        </pc:spChg>
        <pc:spChg chg="add del">
          <ac:chgData name="Nina Glavač" userId="S::nina.glavac@osenams.si::24f81ee2-9102-4987-8303-6b41b23dcf32" providerId="AD" clId="Web-{D2B0B16B-4254-39E9-FB11-B777CDE28A75}" dt="2021-12-07T08:59:41.516" v="27"/>
          <ac:spMkLst>
            <pc:docMk/>
            <pc:sldMk cId="1746034903" sldId="258"/>
            <ac:spMk id="30" creationId="{E3020543-B24B-4EC4-8FFC-8DD88EEA91A8}"/>
          </ac:spMkLst>
        </pc:spChg>
        <pc:spChg chg="add">
          <ac:chgData name="Nina Glavač" userId="S::nina.glavac@osenams.si::24f81ee2-9102-4987-8303-6b41b23dcf32" providerId="AD" clId="Web-{D2B0B16B-4254-39E9-FB11-B777CDE28A75}" dt="2021-12-07T09:00:37.736" v="35"/>
          <ac:spMkLst>
            <pc:docMk/>
            <pc:sldMk cId="1746034903" sldId="258"/>
            <ac:spMk id="34" creationId="{B091B163-7D61-4891-ABCF-5C13D9C418D0}"/>
          </ac:spMkLst>
        </pc:spChg>
        <pc:grpChg chg="add del">
          <ac:chgData name="Nina Glavač" userId="S::nina.glavac@osenams.si::24f81ee2-9102-4987-8303-6b41b23dcf32" providerId="AD" clId="Web-{D2B0B16B-4254-39E9-FB11-B777CDE28A75}" dt="2021-12-07T08:59:41.535" v="28"/>
          <ac:grpSpMkLst>
            <pc:docMk/>
            <pc:sldMk cId="1746034903" sldId="258"/>
            <ac:grpSpMk id="12" creationId="{0474DF76-993E-44DE-AFB0-C416182ACECF}"/>
          </ac:grpSpMkLst>
        </pc:grpChg>
        <pc:picChg chg="add mod modCrop">
          <ac:chgData name="Nina Glavač" userId="S::nina.glavac@osenams.si::24f81ee2-9102-4987-8303-6b41b23dcf32" providerId="AD" clId="Web-{D2B0B16B-4254-39E9-FB11-B777CDE28A75}" dt="2021-12-07T09:05:38.055" v="108" actId="1076"/>
          <ac:picMkLst>
            <pc:docMk/>
            <pc:sldMk cId="1746034903" sldId="258"/>
            <ac:picMk id="4" creationId="{0084BDAE-B5DE-486D-A15F-7DAD2982B091}"/>
          </ac:picMkLst>
        </pc:picChg>
        <pc:cxnChg chg="add del">
          <ac:chgData name="Nina Glavač" userId="S::nina.glavac@osenams.si::24f81ee2-9102-4987-8303-6b41b23dcf32" providerId="AD" clId="Web-{D2B0B16B-4254-39E9-FB11-B777CDE28A75}" dt="2021-12-07T08:59:41.535" v="28"/>
          <ac:cxnSpMkLst>
            <pc:docMk/>
            <pc:sldMk cId="1746034903" sldId="258"/>
            <ac:cxnSpMk id="17" creationId="{C49DA8F6-BCC1-4447-B54C-57856834B94B}"/>
          </ac:cxnSpMkLst>
        </pc:cxnChg>
        <pc:cxnChg chg="add del">
          <ac:chgData name="Nina Glavač" userId="S::nina.glavac@osenams.si::24f81ee2-9102-4987-8303-6b41b23dcf32" providerId="AD" clId="Web-{D2B0B16B-4254-39E9-FB11-B777CDE28A75}" dt="2021-12-07T08:59:38.328" v="25"/>
          <ac:cxnSpMkLst>
            <pc:docMk/>
            <pc:sldMk cId="1746034903" sldId="258"/>
            <ac:cxnSpMk id="26" creationId="{C49DA8F6-BCC1-4447-B54C-57856834B94B}"/>
          </ac:cxnSpMkLst>
        </pc:cxnChg>
        <pc:cxnChg chg="add del">
          <ac:chgData name="Nina Glavač" userId="S::nina.glavac@osenams.si::24f81ee2-9102-4987-8303-6b41b23dcf32" providerId="AD" clId="Web-{D2B0B16B-4254-39E9-FB11-B777CDE28A75}" dt="2021-12-07T09:00:37.736" v="35"/>
          <ac:cxnSpMkLst>
            <pc:docMk/>
            <pc:sldMk cId="1746034903" sldId="258"/>
            <ac:cxnSpMk id="27" creationId="{C49DA8F6-BCC1-4447-B54C-57856834B94B}"/>
          </ac:cxnSpMkLst>
        </pc:cxnChg>
        <pc:cxnChg chg="add del">
          <ac:chgData name="Nina Glavač" userId="S::nina.glavac@osenams.si::24f81ee2-9102-4987-8303-6b41b23dcf32" providerId="AD" clId="Web-{D2B0B16B-4254-39E9-FB11-B777CDE28A75}" dt="2021-12-07T08:59:41.516" v="27"/>
          <ac:cxnSpMkLst>
            <pc:docMk/>
            <pc:sldMk cId="1746034903" sldId="258"/>
            <ac:cxnSpMk id="32" creationId="{C49DA8F6-BCC1-4447-B54C-57856834B94B}"/>
          </ac:cxnSpMkLst>
        </pc:cxnChg>
        <pc:cxnChg chg="add">
          <ac:chgData name="Nina Glavač" userId="S::nina.glavac@osenams.si::24f81ee2-9102-4987-8303-6b41b23dcf32" providerId="AD" clId="Web-{D2B0B16B-4254-39E9-FB11-B777CDE28A75}" dt="2021-12-07T09:00:37.736" v="35"/>
          <ac:cxnSpMkLst>
            <pc:docMk/>
            <pc:sldMk cId="1746034903" sldId="258"/>
            <ac:cxnSpMk id="36" creationId="{C49DA8F6-BCC1-4447-B54C-57856834B94B}"/>
          </ac:cxnSpMkLst>
        </pc:cxnChg>
      </pc:sldChg>
      <pc:sldChg chg="addSp delSp modSp new mod setBg">
        <pc:chgData name="Nina Glavač" userId="S::nina.glavac@osenams.si::24f81ee2-9102-4987-8303-6b41b23dcf32" providerId="AD" clId="Web-{D2B0B16B-4254-39E9-FB11-B777CDE28A75}" dt="2021-12-07T09:53:43.822" v="286" actId="1076"/>
        <pc:sldMkLst>
          <pc:docMk/>
          <pc:sldMk cId="2171236543" sldId="259"/>
        </pc:sldMkLst>
        <pc:spChg chg="add del mod">
          <ac:chgData name="Nina Glavač" userId="S::nina.glavac@osenams.si::24f81ee2-9102-4987-8303-6b41b23dcf32" providerId="AD" clId="Web-{D2B0B16B-4254-39E9-FB11-B777CDE28A75}" dt="2021-12-07T09:53:43.822" v="286" actId="1076"/>
          <ac:spMkLst>
            <pc:docMk/>
            <pc:sldMk cId="2171236543" sldId="259"/>
            <ac:spMk id="2" creationId="{AB6EB5C4-85BD-4CE5-97F9-232F7D6D7BF6}"/>
          </ac:spMkLst>
        </pc:spChg>
        <pc:spChg chg="add del mod ord">
          <ac:chgData name="Nina Glavač" userId="S::nina.glavac@osenams.si::24f81ee2-9102-4987-8303-6b41b23dcf32" providerId="AD" clId="Web-{D2B0B16B-4254-39E9-FB11-B777CDE28A75}" dt="2021-12-07T09:53:41.353" v="285" actId="1076"/>
          <ac:spMkLst>
            <pc:docMk/>
            <pc:sldMk cId="2171236543" sldId="259"/>
            <ac:spMk id="3" creationId="{096F9B7D-BEBA-4C7E-BC3F-71F76AC858C8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09:27.685" v="115"/>
          <ac:spMkLst>
            <pc:docMk/>
            <pc:sldMk cId="2171236543" sldId="259"/>
            <ac:spMk id="5" creationId="{A2679492-7988-4050-9056-542444452411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09:27.685" v="115"/>
          <ac:spMkLst>
            <pc:docMk/>
            <pc:sldMk cId="2171236543" sldId="259"/>
            <ac:spMk id="6" creationId="{B091B163-7D61-4891-ABCF-5C13D9C418D0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08:48.746" v="113"/>
          <ac:spMkLst>
            <pc:docMk/>
            <pc:sldMk cId="2171236543" sldId="259"/>
            <ac:spMk id="8" creationId="{EFA9B6C6-A247-48A8-9A1C-1E36FA9456B5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09:45.873" v="122"/>
          <ac:spMkLst>
            <pc:docMk/>
            <pc:sldMk cId="2171236543" sldId="259"/>
            <ac:spMk id="9" creationId="{A2679492-7988-4050-9056-542444452411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08:48.746" v="113"/>
          <ac:spMkLst>
            <pc:docMk/>
            <pc:sldMk cId="2171236543" sldId="259"/>
            <ac:spMk id="10" creationId="{C5CB530E-515E-412C-9DF1-5F8FFBD6F383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09:45.873" v="122"/>
          <ac:spMkLst>
            <pc:docMk/>
            <pc:sldMk cId="2171236543" sldId="259"/>
            <ac:spMk id="11" creationId="{B091B163-7D61-4891-ABCF-5C13D9C418D0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08:48.746" v="113"/>
          <ac:spMkLst>
            <pc:docMk/>
            <pc:sldMk cId="2171236543" sldId="259"/>
            <ac:spMk id="12" creationId="{712D4376-A578-4FF1-94FC-245E7A6A489F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08:48.746" v="113"/>
          <ac:spMkLst>
            <pc:docMk/>
            <pc:sldMk cId="2171236543" sldId="259"/>
            <ac:spMk id="14" creationId="{AEA7509D-F04F-40CB-A0B3-EEF16499CC9F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09:52.154" v="126"/>
          <ac:spMkLst>
            <pc:docMk/>
            <pc:sldMk cId="2171236543" sldId="259"/>
            <ac:spMk id="15" creationId="{0BAEB82B-9A6B-4982-B56B-7529C6EA9A95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09:48.670" v="124"/>
          <ac:spMkLst>
            <pc:docMk/>
            <pc:sldMk cId="2171236543" sldId="259"/>
            <ac:spMk id="19" creationId="{91D444C9-9FA6-485E-8F7A-5B65A28FC72A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09:48.670" v="124"/>
          <ac:spMkLst>
            <pc:docMk/>
            <pc:sldMk cId="2171236543" sldId="259"/>
            <ac:spMk id="21" creationId="{158B3569-73B2-4D05-8E95-886A6EE17F1F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09:52.154" v="126"/>
          <ac:spMkLst>
            <pc:docMk/>
            <pc:sldMk cId="2171236543" sldId="259"/>
            <ac:spMk id="23" creationId="{A6C9D1EE-B6E6-4AB8-A1DB-EFACAF0EA30B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09:52.154" v="126"/>
          <ac:spMkLst>
            <pc:docMk/>
            <pc:sldMk cId="2171236543" sldId="259"/>
            <ac:spMk id="25" creationId="{F4155C20-3F0E-4576-8A0B-C345B62312DA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09:52.154" v="126"/>
          <ac:spMkLst>
            <pc:docMk/>
            <pc:sldMk cId="2171236543" sldId="259"/>
            <ac:spMk id="28" creationId="{FC71CE45-EECF-4555-AD4B-1B3D0D5D1540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09:52.154" v="126"/>
          <ac:spMkLst>
            <pc:docMk/>
            <pc:sldMk cId="2171236543" sldId="259"/>
            <ac:spMk id="29" creationId="{53AA89D1-0C70-46BB-8E35-5722A4B18A78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09:55.029" v="128"/>
          <ac:spMkLst>
            <pc:docMk/>
            <pc:sldMk cId="2171236543" sldId="259"/>
            <ac:spMk id="30" creationId="{EFA9B6C6-A247-48A8-9A1C-1E36FA9456B5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09:55.029" v="128"/>
          <ac:spMkLst>
            <pc:docMk/>
            <pc:sldMk cId="2171236543" sldId="259"/>
            <ac:spMk id="31" creationId="{C5CB530E-515E-412C-9DF1-5F8FFBD6F383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09:55.029" v="128"/>
          <ac:spMkLst>
            <pc:docMk/>
            <pc:sldMk cId="2171236543" sldId="259"/>
            <ac:spMk id="32" creationId="{712D4376-A578-4FF1-94FC-245E7A6A489F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09:55.029" v="128"/>
          <ac:spMkLst>
            <pc:docMk/>
            <pc:sldMk cId="2171236543" sldId="259"/>
            <ac:spMk id="33" creationId="{AEA7509D-F04F-40CB-A0B3-EEF16499CC9F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39:52.783" v="188"/>
          <ac:spMkLst>
            <pc:docMk/>
            <pc:sldMk cId="2171236543" sldId="259"/>
            <ac:spMk id="35" creationId="{A2679492-7988-4050-9056-542444452411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39:52.783" v="188"/>
          <ac:spMkLst>
            <pc:docMk/>
            <pc:sldMk cId="2171236543" sldId="259"/>
            <ac:spMk id="36" creationId="{B091B163-7D61-4891-ABCF-5C13D9C418D0}"/>
          </ac:spMkLst>
        </pc:spChg>
        <pc:spChg chg="add">
          <ac:chgData name="Nina Glavač" userId="S::nina.glavac@osenams.si::24f81ee2-9102-4987-8303-6b41b23dcf32" providerId="AD" clId="Web-{D2B0B16B-4254-39E9-FB11-B777CDE28A75}" dt="2021-12-07T09:39:52.783" v="188"/>
          <ac:spMkLst>
            <pc:docMk/>
            <pc:sldMk cId="2171236543" sldId="259"/>
            <ac:spMk id="46" creationId="{A2679492-7988-4050-9056-542444452411}"/>
          </ac:spMkLst>
        </pc:spChg>
        <pc:spChg chg="add">
          <ac:chgData name="Nina Glavač" userId="S::nina.glavac@osenams.si::24f81ee2-9102-4987-8303-6b41b23dcf32" providerId="AD" clId="Web-{D2B0B16B-4254-39E9-FB11-B777CDE28A75}" dt="2021-12-07T09:39:52.783" v="188"/>
          <ac:spMkLst>
            <pc:docMk/>
            <pc:sldMk cId="2171236543" sldId="259"/>
            <ac:spMk id="48" creationId="{B091B163-7D61-4891-ABCF-5C13D9C418D0}"/>
          </ac:spMkLst>
        </pc:spChg>
        <pc:grpChg chg="add del">
          <ac:chgData name="Nina Glavač" userId="S::nina.glavac@osenams.si::24f81ee2-9102-4987-8303-6b41b23dcf32" providerId="AD" clId="Web-{D2B0B16B-4254-39E9-FB11-B777CDE28A75}" dt="2021-12-07T09:09:27.685" v="115"/>
          <ac:grpSpMkLst>
            <pc:docMk/>
            <pc:sldMk cId="2171236543" sldId="259"/>
            <ac:grpSpMk id="7" creationId="{0474DF76-993E-44DE-AFB0-C416182ACECF}"/>
          </ac:grpSpMkLst>
        </pc:grpChg>
        <pc:grpChg chg="add del">
          <ac:chgData name="Nina Glavač" userId="S::nina.glavac@osenams.si::24f81ee2-9102-4987-8303-6b41b23dcf32" providerId="AD" clId="Web-{D2B0B16B-4254-39E9-FB11-B777CDE28A75}" dt="2021-12-07T09:09:48.670" v="124"/>
          <ac:grpSpMkLst>
            <pc:docMk/>
            <pc:sldMk cId="2171236543" sldId="259"/>
            <ac:grpSpMk id="13" creationId="{F542BB3E-999E-485A-8D89-20CA76FCB962}"/>
          </ac:grpSpMkLst>
        </pc:grpChg>
        <pc:grpChg chg="add del">
          <ac:chgData name="Nina Glavač" userId="S::nina.glavac@osenams.si::24f81ee2-9102-4987-8303-6b41b23dcf32" providerId="AD" clId="Web-{D2B0B16B-4254-39E9-FB11-B777CDE28A75}" dt="2021-12-07T09:09:45.873" v="122"/>
          <ac:grpSpMkLst>
            <pc:docMk/>
            <pc:sldMk cId="2171236543" sldId="259"/>
            <ac:grpSpMk id="18" creationId="{0474DF76-993E-44DE-AFB0-C416182ACECF}"/>
          </ac:grpSpMkLst>
        </pc:grpChg>
        <pc:grpChg chg="add del">
          <ac:chgData name="Nina Glavač" userId="S::nina.glavac@osenams.si::24f81ee2-9102-4987-8303-6b41b23dcf32" providerId="AD" clId="Web-{D2B0B16B-4254-39E9-FB11-B777CDE28A75}" dt="2021-12-07T09:39:52.783" v="188"/>
          <ac:grpSpMkLst>
            <pc:docMk/>
            <pc:sldMk cId="2171236543" sldId="259"/>
            <ac:grpSpMk id="37" creationId="{0474DF76-993E-44DE-AFB0-C416182ACECF}"/>
          </ac:grpSpMkLst>
        </pc:grpChg>
        <pc:picChg chg="add mod modCrop">
          <ac:chgData name="Nina Glavač" userId="S::nina.glavac@osenams.si::24f81ee2-9102-4987-8303-6b41b23dcf32" providerId="AD" clId="Web-{D2B0B16B-4254-39E9-FB11-B777CDE28A75}" dt="2021-12-07T09:53:37.868" v="284" actId="14100"/>
          <ac:picMkLst>
            <pc:docMk/>
            <pc:sldMk cId="2171236543" sldId="259"/>
            <ac:picMk id="4" creationId="{2607C031-99B1-4122-9C7B-404FC2720221}"/>
          </ac:picMkLst>
        </pc:picChg>
        <pc:picChg chg="add del">
          <ac:chgData name="Nina Glavač" userId="S::nina.glavac@osenams.si::24f81ee2-9102-4987-8303-6b41b23dcf32" providerId="AD" clId="Web-{D2B0B16B-4254-39E9-FB11-B777CDE28A75}" dt="2021-12-07T09:09:48.670" v="124"/>
          <ac:picMkLst>
            <pc:docMk/>
            <pc:sldMk cId="2171236543" sldId="259"/>
            <ac:picMk id="22" creationId="{78E68D43-4628-4883-8D0D-4E99A14F2A80}"/>
          </ac:picMkLst>
        </pc:picChg>
        <pc:picChg chg="add del">
          <ac:chgData name="Nina Glavač" userId="S::nina.glavac@osenams.si::24f81ee2-9102-4987-8303-6b41b23dcf32" providerId="AD" clId="Web-{D2B0B16B-4254-39E9-FB11-B777CDE28A75}" dt="2021-12-07T09:09:52.154" v="126"/>
          <ac:picMkLst>
            <pc:docMk/>
            <pc:sldMk cId="2171236543" sldId="259"/>
            <ac:picMk id="26" creationId="{3FD10925-CEE3-4DEE-9B1D-94460D18A831}"/>
          </ac:picMkLst>
        </pc:picChg>
        <pc:cxnChg chg="add del">
          <ac:chgData name="Nina Glavač" userId="S::nina.glavac@osenams.si::24f81ee2-9102-4987-8303-6b41b23dcf32" providerId="AD" clId="Web-{D2B0B16B-4254-39E9-FB11-B777CDE28A75}" dt="2021-12-07T09:08:48.746" v="113"/>
          <ac:cxnSpMkLst>
            <pc:docMk/>
            <pc:sldMk cId="2171236543" sldId="259"/>
            <ac:cxnSpMk id="16" creationId="{56020367-4FD5-4596-8E10-C5F095CD8DBF}"/>
          </ac:cxnSpMkLst>
        </pc:cxnChg>
        <pc:cxnChg chg="add del">
          <ac:chgData name="Nina Glavač" userId="S::nina.glavac@osenams.si::24f81ee2-9102-4987-8303-6b41b23dcf32" providerId="AD" clId="Web-{D2B0B16B-4254-39E9-FB11-B777CDE28A75}" dt="2021-12-07T09:09:27.685" v="115"/>
          <ac:cxnSpMkLst>
            <pc:docMk/>
            <pc:sldMk cId="2171236543" sldId="259"/>
            <ac:cxnSpMk id="17" creationId="{C49DA8F6-BCC1-4447-B54C-57856834B94B}"/>
          </ac:cxnSpMkLst>
        </pc:cxnChg>
        <pc:cxnChg chg="add del">
          <ac:chgData name="Nina Glavač" userId="S::nina.glavac@osenams.si::24f81ee2-9102-4987-8303-6b41b23dcf32" providerId="AD" clId="Web-{D2B0B16B-4254-39E9-FB11-B777CDE28A75}" dt="2021-12-07T09:09:45.873" v="122"/>
          <ac:cxnSpMkLst>
            <pc:docMk/>
            <pc:sldMk cId="2171236543" sldId="259"/>
            <ac:cxnSpMk id="20" creationId="{C49DA8F6-BCC1-4447-B54C-57856834B94B}"/>
          </ac:cxnSpMkLst>
        </pc:cxnChg>
        <pc:cxnChg chg="add del">
          <ac:chgData name="Nina Glavač" userId="S::nina.glavac@osenams.si::24f81ee2-9102-4987-8303-6b41b23dcf32" providerId="AD" clId="Web-{D2B0B16B-4254-39E9-FB11-B777CDE28A75}" dt="2021-12-07T09:09:48.670" v="124"/>
          <ac:cxnSpMkLst>
            <pc:docMk/>
            <pc:sldMk cId="2171236543" sldId="259"/>
            <ac:cxnSpMk id="24" creationId="{56020367-4FD5-4596-8E10-C5F095CD8DBF}"/>
          </ac:cxnSpMkLst>
        </pc:cxnChg>
        <pc:cxnChg chg="add del">
          <ac:chgData name="Nina Glavač" userId="S::nina.glavac@osenams.si::24f81ee2-9102-4987-8303-6b41b23dcf32" providerId="AD" clId="Web-{D2B0B16B-4254-39E9-FB11-B777CDE28A75}" dt="2021-12-07T09:09:52.154" v="126"/>
          <ac:cxnSpMkLst>
            <pc:docMk/>
            <pc:sldMk cId="2171236543" sldId="259"/>
            <ac:cxnSpMk id="27" creationId="{56020367-4FD5-4596-8E10-C5F095CD8DBF}"/>
          </ac:cxnSpMkLst>
        </pc:cxnChg>
        <pc:cxnChg chg="add del">
          <ac:chgData name="Nina Glavač" userId="S::nina.glavac@osenams.si::24f81ee2-9102-4987-8303-6b41b23dcf32" providerId="AD" clId="Web-{D2B0B16B-4254-39E9-FB11-B777CDE28A75}" dt="2021-12-07T09:09:55.029" v="128"/>
          <ac:cxnSpMkLst>
            <pc:docMk/>
            <pc:sldMk cId="2171236543" sldId="259"/>
            <ac:cxnSpMk id="34" creationId="{56020367-4FD5-4596-8E10-C5F095CD8DBF}"/>
          </ac:cxnSpMkLst>
        </pc:cxnChg>
        <pc:cxnChg chg="add del">
          <ac:chgData name="Nina Glavač" userId="S::nina.glavac@osenams.si::24f81ee2-9102-4987-8303-6b41b23dcf32" providerId="AD" clId="Web-{D2B0B16B-4254-39E9-FB11-B777CDE28A75}" dt="2021-12-07T09:39:52.783" v="188"/>
          <ac:cxnSpMkLst>
            <pc:docMk/>
            <pc:sldMk cId="2171236543" sldId="259"/>
            <ac:cxnSpMk id="41" creationId="{C49DA8F6-BCC1-4447-B54C-57856834B94B}"/>
          </ac:cxnSpMkLst>
        </pc:cxnChg>
        <pc:cxnChg chg="add">
          <ac:chgData name="Nina Glavač" userId="S::nina.glavac@osenams.si::24f81ee2-9102-4987-8303-6b41b23dcf32" providerId="AD" clId="Web-{D2B0B16B-4254-39E9-FB11-B777CDE28A75}" dt="2021-12-07T09:39:52.783" v="188"/>
          <ac:cxnSpMkLst>
            <pc:docMk/>
            <pc:sldMk cId="2171236543" sldId="259"/>
            <ac:cxnSpMk id="50" creationId="{C49DA8F6-BCC1-4447-B54C-57856834B94B}"/>
          </ac:cxnSpMkLst>
        </pc:cxnChg>
      </pc:sldChg>
      <pc:sldChg chg="addSp modSp add del replId">
        <pc:chgData name="Nina Glavač" userId="S::nina.glavac@osenams.si::24f81ee2-9102-4987-8303-6b41b23dcf32" providerId="AD" clId="Web-{D2B0B16B-4254-39E9-FB11-B777CDE28A75}" dt="2021-12-07T09:02:08.659" v="57"/>
        <pc:sldMkLst>
          <pc:docMk/>
          <pc:sldMk cId="2626874082" sldId="259"/>
        </pc:sldMkLst>
        <pc:picChg chg="add mod">
          <ac:chgData name="Nina Glavač" userId="S::nina.glavac@osenams.si::24f81ee2-9102-4987-8303-6b41b23dcf32" providerId="AD" clId="Web-{D2B0B16B-4254-39E9-FB11-B777CDE28A75}" dt="2021-12-07T08:59:25.828" v="22" actId="1076"/>
          <ac:picMkLst>
            <pc:docMk/>
            <pc:sldMk cId="2626874082" sldId="259"/>
            <ac:picMk id="2" creationId="{7CCE5E4C-65CE-44F6-A42F-838B16B11B05}"/>
          </ac:picMkLst>
        </pc:picChg>
      </pc:sldChg>
      <pc:sldChg chg="addSp delSp modSp mod setBg">
        <pc:chgData name="Nina Glavač" userId="S::nina.glavac@osenams.si::24f81ee2-9102-4987-8303-6b41b23dcf32" providerId="AD" clId="Web-{D2B0B16B-4254-39E9-FB11-B777CDE28A75}" dt="2021-12-07T09:47:01.029" v="230"/>
        <pc:sldMkLst>
          <pc:docMk/>
          <pc:sldMk cId="3965634330" sldId="260"/>
        </pc:sldMkLst>
        <pc:spChg chg="mod ord">
          <ac:chgData name="Nina Glavač" userId="S::nina.glavac@osenams.si::24f81ee2-9102-4987-8303-6b41b23dcf32" providerId="AD" clId="Web-{D2B0B16B-4254-39E9-FB11-B777CDE28A75}" dt="2021-12-07T09:47:01.029" v="230"/>
          <ac:spMkLst>
            <pc:docMk/>
            <pc:sldMk cId="3965634330" sldId="260"/>
            <ac:spMk id="3" creationId="{A9CDCAE3-7AFD-4A45-9F0A-C61E504CE9A1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4:29.994" v="223"/>
          <ac:spMkLst>
            <pc:docMk/>
            <pc:sldMk cId="3965634330" sldId="260"/>
            <ac:spMk id="6" creationId="{A2679492-7988-4050-9056-542444452411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4:29.994" v="223"/>
          <ac:spMkLst>
            <pc:docMk/>
            <pc:sldMk cId="3965634330" sldId="260"/>
            <ac:spMk id="7" creationId="{B091B163-7D61-4891-ABCF-5C13D9C418D0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4:25.306" v="221"/>
          <ac:spMkLst>
            <pc:docMk/>
            <pc:sldMk cId="3965634330" sldId="260"/>
            <ac:spMk id="9" creationId="{327D73B4-9F5C-4A64-A179-51B9500CB8B5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4:35.947" v="225"/>
          <ac:spMkLst>
            <pc:docMk/>
            <pc:sldMk cId="3965634330" sldId="260"/>
            <ac:spMk id="10" creationId="{85ED3100-3941-4F9A-9FAB-4A7A9B4A0014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4:25.306" v="221"/>
          <ac:spMkLst>
            <pc:docMk/>
            <pc:sldMk cId="3965634330" sldId="260"/>
            <ac:spMk id="11" creationId="{C1F06963-6374-4B48-844F-071A9BAAAE02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4:35.947" v="225"/>
          <ac:spMkLst>
            <pc:docMk/>
            <pc:sldMk cId="3965634330" sldId="260"/>
            <ac:spMk id="12" creationId="{8CBEFB3C-8BDC-4A1B-94A5-A6A24CBB6A56}"/>
          </ac:spMkLst>
        </pc:spChg>
        <pc:spChg chg="add">
          <ac:chgData name="Nina Glavač" userId="S::nina.glavac@osenams.si::24f81ee2-9102-4987-8303-6b41b23dcf32" providerId="AD" clId="Web-{D2B0B16B-4254-39E9-FB11-B777CDE28A75}" dt="2021-12-07T09:44:39.854" v="228"/>
          <ac:spMkLst>
            <pc:docMk/>
            <pc:sldMk cId="3965634330" sldId="260"/>
            <ac:spMk id="14" creationId="{A2679492-7988-4050-9056-542444452411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4:39.838" v="227"/>
          <ac:spMkLst>
            <pc:docMk/>
            <pc:sldMk cId="3965634330" sldId="260"/>
            <ac:spMk id="15" creationId="{330C0765-5A38-4A34-880C-9CC4C2E14FBA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4:25.306" v="221"/>
          <ac:spMkLst>
            <pc:docMk/>
            <pc:sldMk cId="3965634330" sldId="260"/>
            <ac:spMk id="17" creationId="{E3020543-B24B-4EC4-8FFC-8DD88EEA91A8}"/>
          </ac:spMkLst>
        </pc:spChg>
        <pc:spChg chg="add">
          <ac:chgData name="Nina Glavač" userId="S::nina.glavac@osenams.si::24f81ee2-9102-4987-8303-6b41b23dcf32" providerId="AD" clId="Web-{D2B0B16B-4254-39E9-FB11-B777CDE28A75}" dt="2021-12-07T09:44:39.854" v="228"/>
          <ac:spMkLst>
            <pc:docMk/>
            <pc:sldMk cId="3965634330" sldId="260"/>
            <ac:spMk id="22" creationId="{B091B163-7D61-4891-ABCF-5C13D9C418D0}"/>
          </ac:spMkLst>
        </pc:spChg>
        <pc:spChg chg="del">
          <ac:chgData name="Nina Glavač" userId="S::nina.glavac@osenams.si::24f81ee2-9102-4987-8303-6b41b23dcf32" providerId="AD" clId="Web-{D2B0B16B-4254-39E9-FB11-B777CDE28A75}" dt="2021-12-07T09:47:01.029" v="230"/>
          <ac:spMkLst>
            <pc:docMk/>
            <pc:sldMk cId="3965634330" sldId="260"/>
            <ac:spMk id="29" creationId="{A2679492-7988-4050-9056-542444452411}"/>
          </ac:spMkLst>
        </pc:spChg>
        <pc:spChg chg="del">
          <ac:chgData name="Nina Glavač" userId="S::nina.glavac@osenams.si::24f81ee2-9102-4987-8303-6b41b23dcf32" providerId="AD" clId="Web-{D2B0B16B-4254-39E9-FB11-B777CDE28A75}" dt="2021-12-07T09:47:01.029" v="230"/>
          <ac:spMkLst>
            <pc:docMk/>
            <pc:sldMk cId="3965634330" sldId="260"/>
            <ac:spMk id="31" creationId="{B091B163-7D61-4891-ABCF-5C13D9C418D0}"/>
          </ac:spMkLst>
        </pc:spChg>
        <pc:spChg chg="add">
          <ac:chgData name="Nina Glavač" userId="S::nina.glavac@osenams.si::24f81ee2-9102-4987-8303-6b41b23dcf32" providerId="AD" clId="Web-{D2B0B16B-4254-39E9-FB11-B777CDE28A75}" dt="2021-12-07T09:47:01.029" v="230"/>
          <ac:spMkLst>
            <pc:docMk/>
            <pc:sldMk cId="3965634330" sldId="260"/>
            <ac:spMk id="38" creationId="{09CFCDAF-46CE-4056-866C-5EE9122FDCAB}"/>
          </ac:spMkLst>
        </pc:spChg>
        <pc:spChg chg="add">
          <ac:chgData name="Nina Glavač" userId="S::nina.glavac@osenams.si::24f81ee2-9102-4987-8303-6b41b23dcf32" providerId="AD" clId="Web-{D2B0B16B-4254-39E9-FB11-B777CDE28A75}" dt="2021-12-07T09:47:01.029" v="230"/>
          <ac:spMkLst>
            <pc:docMk/>
            <pc:sldMk cId="3965634330" sldId="260"/>
            <ac:spMk id="40" creationId="{9F587EB1-1674-4B8B-88AD-2A81FFFB5F36}"/>
          </ac:spMkLst>
        </pc:spChg>
        <pc:spChg chg="add">
          <ac:chgData name="Nina Glavač" userId="S::nina.glavac@osenams.si::24f81ee2-9102-4987-8303-6b41b23dcf32" providerId="AD" clId="Web-{D2B0B16B-4254-39E9-FB11-B777CDE28A75}" dt="2021-12-07T09:47:01.029" v="230"/>
          <ac:spMkLst>
            <pc:docMk/>
            <pc:sldMk cId="3965634330" sldId="260"/>
            <ac:spMk id="44" creationId="{6CB927A4-E432-4310-9CD5-E89FF5063179}"/>
          </ac:spMkLst>
        </pc:spChg>
        <pc:spChg chg="add">
          <ac:chgData name="Nina Glavač" userId="S::nina.glavac@osenams.si::24f81ee2-9102-4987-8303-6b41b23dcf32" providerId="AD" clId="Web-{D2B0B16B-4254-39E9-FB11-B777CDE28A75}" dt="2021-12-07T09:47:01.029" v="230"/>
          <ac:spMkLst>
            <pc:docMk/>
            <pc:sldMk cId="3965634330" sldId="260"/>
            <ac:spMk id="46" creationId="{E3020543-B24B-4EC4-8FFC-8DD88EEA91A8}"/>
          </ac:spMkLst>
        </pc:spChg>
        <pc:spChg chg="add">
          <ac:chgData name="Nina Glavač" userId="S::nina.glavac@osenams.si::24f81ee2-9102-4987-8303-6b41b23dcf32" providerId="AD" clId="Web-{D2B0B16B-4254-39E9-FB11-B777CDE28A75}" dt="2021-12-07T09:47:01.029" v="230"/>
          <ac:spMkLst>
            <pc:docMk/>
            <pc:sldMk cId="3965634330" sldId="260"/>
            <ac:spMk id="48" creationId="{1453BF6C-B012-48B7-B4E8-6D7AC7C27D02}"/>
          </ac:spMkLst>
        </pc:spChg>
        <pc:grpChg chg="add del">
          <ac:chgData name="Nina Glavač" userId="S::nina.glavac@osenams.si::24f81ee2-9102-4987-8303-6b41b23dcf32" providerId="AD" clId="Web-{D2B0B16B-4254-39E9-FB11-B777CDE28A75}" dt="2021-12-07T09:44:25.306" v="221"/>
          <ac:grpSpMkLst>
            <pc:docMk/>
            <pc:sldMk cId="3965634330" sldId="260"/>
            <ac:grpSpMk id="13" creationId="{5614C7C0-FA1D-4105-8345-1DF76F9870A8}"/>
          </ac:grpSpMkLst>
        </pc:grpChg>
        <pc:grpChg chg="add del">
          <ac:chgData name="Nina Glavač" userId="S::nina.glavac@osenams.si::24f81ee2-9102-4987-8303-6b41b23dcf32" providerId="AD" clId="Web-{D2B0B16B-4254-39E9-FB11-B777CDE28A75}" dt="2021-12-07T09:44:35.947" v="225"/>
          <ac:grpSpMkLst>
            <pc:docMk/>
            <pc:sldMk cId="3965634330" sldId="260"/>
            <ac:grpSpMk id="20" creationId="{7A9648D6-B41B-42D0-A817-AE2607B0B5B8}"/>
          </ac:grpSpMkLst>
        </pc:grpChg>
        <pc:grpChg chg="add del">
          <ac:chgData name="Nina Glavač" userId="S::nina.glavac@osenams.si::24f81ee2-9102-4987-8303-6b41b23dcf32" providerId="AD" clId="Web-{D2B0B16B-4254-39E9-FB11-B777CDE28A75}" dt="2021-12-07T09:44:39.838" v="227"/>
          <ac:grpSpMkLst>
            <pc:docMk/>
            <pc:sldMk cId="3965634330" sldId="260"/>
            <ac:grpSpMk id="21" creationId="{346CC5EB-AAA4-4BDD-8563-4422D874221A}"/>
          </ac:grpSpMkLst>
        </pc:grpChg>
        <pc:picChg chg="add mod">
          <ac:chgData name="Nina Glavač" userId="S::nina.glavac@osenams.si::24f81ee2-9102-4987-8303-6b41b23dcf32" providerId="AD" clId="Web-{D2B0B16B-4254-39E9-FB11-B777CDE28A75}" dt="2021-12-07T09:47:01.029" v="230"/>
          <ac:picMkLst>
            <pc:docMk/>
            <pc:sldMk cId="3965634330" sldId="260"/>
            <ac:picMk id="4" creationId="{074230CA-47BF-47EC-A967-D6DF908E4490}"/>
          </ac:picMkLst>
        </pc:picChg>
        <pc:cxnChg chg="add del">
          <ac:chgData name="Nina Glavač" userId="S::nina.glavac@osenams.si::24f81ee2-9102-4987-8303-6b41b23dcf32" providerId="AD" clId="Web-{D2B0B16B-4254-39E9-FB11-B777CDE28A75}" dt="2021-12-07T09:44:29.994" v="223"/>
          <ac:cxnSpMkLst>
            <pc:docMk/>
            <pc:sldMk cId="3965634330" sldId="260"/>
            <ac:cxnSpMk id="8" creationId="{C49DA8F6-BCC1-4447-B54C-57856834B94B}"/>
          </ac:cxnSpMkLst>
        </pc:cxnChg>
        <pc:cxnChg chg="add del">
          <ac:chgData name="Nina Glavač" userId="S::nina.glavac@osenams.si::24f81ee2-9102-4987-8303-6b41b23dcf32" providerId="AD" clId="Web-{D2B0B16B-4254-39E9-FB11-B777CDE28A75}" dt="2021-12-07T09:44:39.838" v="227"/>
          <ac:cxnSpMkLst>
            <pc:docMk/>
            <pc:sldMk cId="3965634330" sldId="260"/>
            <ac:cxnSpMk id="16" creationId="{C49DA8F6-BCC1-4447-B54C-57856834B94B}"/>
          </ac:cxnSpMkLst>
        </pc:cxnChg>
        <pc:cxnChg chg="add del">
          <ac:chgData name="Nina Glavač" userId="S::nina.glavac@osenams.si::24f81ee2-9102-4987-8303-6b41b23dcf32" providerId="AD" clId="Web-{D2B0B16B-4254-39E9-FB11-B777CDE28A75}" dt="2021-12-07T09:44:35.947" v="225"/>
          <ac:cxnSpMkLst>
            <pc:docMk/>
            <pc:sldMk cId="3965634330" sldId="260"/>
            <ac:cxnSpMk id="18" creationId="{C49DA8F6-BCC1-4447-B54C-57856834B94B}"/>
          </ac:cxnSpMkLst>
        </pc:cxnChg>
        <pc:cxnChg chg="add del">
          <ac:chgData name="Nina Glavač" userId="S::nina.glavac@osenams.si::24f81ee2-9102-4987-8303-6b41b23dcf32" providerId="AD" clId="Web-{D2B0B16B-4254-39E9-FB11-B777CDE28A75}" dt="2021-12-07T09:44:25.306" v="221"/>
          <ac:cxnSpMkLst>
            <pc:docMk/>
            <pc:sldMk cId="3965634330" sldId="260"/>
            <ac:cxnSpMk id="19" creationId="{C49DA8F6-BCC1-4447-B54C-57856834B94B}"/>
          </ac:cxnSpMkLst>
        </pc:cxnChg>
        <pc:cxnChg chg="add">
          <ac:chgData name="Nina Glavač" userId="S::nina.glavac@osenams.si::24f81ee2-9102-4987-8303-6b41b23dcf32" providerId="AD" clId="Web-{D2B0B16B-4254-39E9-FB11-B777CDE28A75}" dt="2021-12-07T09:44:39.854" v="228"/>
          <ac:cxnSpMkLst>
            <pc:docMk/>
            <pc:sldMk cId="3965634330" sldId="260"/>
            <ac:cxnSpMk id="23" creationId="{C49DA8F6-BCC1-4447-B54C-57856834B94B}"/>
          </ac:cxnSpMkLst>
        </pc:cxnChg>
        <pc:cxnChg chg="del">
          <ac:chgData name="Nina Glavač" userId="S::nina.glavac@osenams.si::24f81ee2-9102-4987-8303-6b41b23dcf32" providerId="AD" clId="Web-{D2B0B16B-4254-39E9-FB11-B777CDE28A75}" dt="2021-12-07T09:47:01.029" v="230"/>
          <ac:cxnSpMkLst>
            <pc:docMk/>
            <pc:sldMk cId="3965634330" sldId="260"/>
            <ac:cxnSpMk id="33" creationId="{C49DA8F6-BCC1-4447-B54C-57856834B94B}"/>
          </ac:cxnSpMkLst>
        </pc:cxnChg>
        <pc:cxnChg chg="add">
          <ac:chgData name="Nina Glavač" userId="S::nina.glavac@osenams.si::24f81ee2-9102-4987-8303-6b41b23dcf32" providerId="AD" clId="Web-{D2B0B16B-4254-39E9-FB11-B777CDE28A75}" dt="2021-12-07T09:47:01.029" v="230"/>
          <ac:cxnSpMkLst>
            <pc:docMk/>
            <pc:sldMk cId="3965634330" sldId="260"/>
            <ac:cxnSpMk id="42" creationId="{C49DA8F6-BCC1-4447-B54C-57856834B94B}"/>
          </ac:cxnSpMkLst>
        </pc:cxnChg>
      </pc:sldChg>
      <pc:sldChg chg="addSp delSp modSp new mod setBg modClrScheme chgLayout">
        <pc:chgData name="Nina Glavač" userId="S::nina.glavac@osenams.si::24f81ee2-9102-4987-8303-6b41b23dcf32" providerId="AD" clId="Web-{D2B0B16B-4254-39E9-FB11-B777CDE28A75}" dt="2021-12-07T09:51:16.505" v="283" actId="1076"/>
        <pc:sldMkLst>
          <pc:docMk/>
          <pc:sldMk cId="1924321149" sldId="261"/>
        </pc:sldMkLst>
        <pc:spChg chg="add del mod ord">
          <ac:chgData name="Nina Glavač" userId="S::nina.glavac@osenams.si::24f81ee2-9102-4987-8303-6b41b23dcf32" providerId="AD" clId="Web-{D2B0B16B-4254-39E9-FB11-B777CDE28A75}" dt="2021-12-07T09:48:08.688" v="236"/>
          <ac:spMkLst>
            <pc:docMk/>
            <pc:sldMk cId="1924321149" sldId="261"/>
            <ac:spMk id="2" creationId="{63721007-1F35-40FB-8EA8-B335126F4EC6}"/>
          </ac:spMkLst>
        </pc:spChg>
        <pc:spChg chg="del">
          <ac:chgData name="Nina Glavač" userId="S::nina.glavac@osenams.si::24f81ee2-9102-4987-8303-6b41b23dcf32" providerId="AD" clId="Web-{D2B0B16B-4254-39E9-FB11-B777CDE28A75}" dt="2021-12-07T09:47:40.624" v="232"/>
          <ac:spMkLst>
            <pc:docMk/>
            <pc:sldMk cId="1924321149" sldId="261"/>
            <ac:spMk id="3" creationId="{708023EC-0F55-4ABE-B86D-9E395867B796}"/>
          </ac:spMkLst>
        </pc:spChg>
        <pc:spChg chg="add del mod ord">
          <ac:chgData name="Nina Glavač" userId="S::nina.glavac@osenams.si::24f81ee2-9102-4987-8303-6b41b23dcf32" providerId="AD" clId="Web-{D2B0B16B-4254-39E9-FB11-B777CDE28A75}" dt="2021-12-07T09:48:28.376" v="255"/>
          <ac:spMkLst>
            <pc:docMk/>
            <pc:sldMk cId="1924321149" sldId="261"/>
            <ac:spMk id="4" creationId="{B0BDE879-9387-4978-9C0E-C1AFDB896354}"/>
          </ac:spMkLst>
        </pc:spChg>
        <pc:spChg chg="mod">
          <ac:chgData name="Nina Glavač" userId="S::nina.glavac@osenams.si::24f81ee2-9102-4987-8303-6b41b23dcf32" providerId="AD" clId="Web-{D2B0B16B-4254-39E9-FB11-B777CDE28A75}" dt="2021-12-07T09:49:55.940" v="275" actId="14100"/>
          <ac:spMkLst>
            <pc:docMk/>
            <pc:sldMk cId="1924321149" sldId="261"/>
            <ac:spMk id="5" creationId="{B1429D4C-4545-4720-973D-996C79FA5F0E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14.235" v="240"/>
          <ac:spMkLst>
            <pc:docMk/>
            <pc:sldMk cId="1924321149" sldId="261"/>
            <ac:spMk id="6" creationId="{4E94261F-1ED3-4E90-88E6-13479144005B}"/>
          </ac:spMkLst>
        </pc:spChg>
        <pc:spChg chg="add">
          <ac:chgData name="Nina Glavač" userId="S::nina.glavac@osenams.si::24f81ee2-9102-4987-8303-6b41b23dcf32" providerId="AD" clId="Web-{D2B0B16B-4254-39E9-FB11-B777CDE28A75}" dt="2021-12-07T09:47:40.624" v="232"/>
          <ac:spMkLst>
            <pc:docMk/>
            <pc:sldMk cId="1924321149" sldId="261"/>
            <ac:spMk id="8" creationId="{EFA9B6C6-A247-48A8-9A1C-1E36FA9456B5}"/>
          </ac:spMkLst>
        </pc:spChg>
        <pc:spChg chg="mod">
          <ac:chgData name="Nina Glavač" userId="S::nina.glavac@osenams.si::24f81ee2-9102-4987-8303-6b41b23dcf32" providerId="AD" clId="Web-{D2B0B16B-4254-39E9-FB11-B777CDE28A75}" dt="2021-12-07T09:49:29.377" v="273" actId="1076"/>
          <ac:spMkLst>
            <pc:docMk/>
            <pc:sldMk cId="1924321149" sldId="261"/>
            <ac:spMk id="9" creationId="{781A6646-E3BD-4C16-A10A-DAA6B206F590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13.235" v="238"/>
          <ac:spMkLst>
            <pc:docMk/>
            <pc:sldMk cId="1924321149" sldId="261"/>
            <ac:spMk id="9" creationId="{EFA9B6C6-A247-48A8-9A1C-1E36FA9456B5}"/>
          </ac:spMkLst>
        </pc:spChg>
        <pc:spChg chg="add">
          <ac:chgData name="Nina Glavač" userId="S::nina.glavac@osenams.si::24f81ee2-9102-4987-8303-6b41b23dcf32" providerId="AD" clId="Web-{D2B0B16B-4254-39E9-FB11-B777CDE28A75}" dt="2021-12-07T09:47:40.624" v="232"/>
          <ac:spMkLst>
            <pc:docMk/>
            <pc:sldMk cId="1924321149" sldId="261"/>
            <ac:spMk id="10" creationId="{C5CB530E-515E-412C-9DF1-5F8FFBD6F383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13.235" v="238"/>
          <ac:spMkLst>
            <pc:docMk/>
            <pc:sldMk cId="1924321149" sldId="261"/>
            <ac:spMk id="11" creationId="{C5CB530E-515E-412C-9DF1-5F8FFBD6F383}"/>
          </ac:spMkLst>
        </pc:spChg>
        <pc:spChg chg="add">
          <ac:chgData name="Nina Glavač" userId="S::nina.glavac@osenams.si::24f81ee2-9102-4987-8303-6b41b23dcf32" providerId="AD" clId="Web-{D2B0B16B-4254-39E9-FB11-B777CDE28A75}" dt="2021-12-07T09:47:40.624" v="232"/>
          <ac:spMkLst>
            <pc:docMk/>
            <pc:sldMk cId="1924321149" sldId="261"/>
            <ac:spMk id="12" creationId="{712D4376-A578-4FF1-94FC-245E7A6A489F}"/>
          </ac:spMkLst>
        </pc:spChg>
        <pc:spChg chg="mod">
          <ac:chgData name="Nina Glavač" userId="S::nina.glavac@osenams.si::24f81ee2-9102-4987-8303-6b41b23dcf32" providerId="AD" clId="Web-{D2B0B16B-4254-39E9-FB11-B777CDE28A75}" dt="2021-12-07T09:49:59.737" v="276" actId="1076"/>
          <ac:spMkLst>
            <pc:docMk/>
            <pc:sldMk cId="1924321149" sldId="261"/>
            <ac:spMk id="13" creationId="{5E1061F4-B79C-4AE4-9D36-73E2C3FEFE8A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13.235" v="238"/>
          <ac:spMkLst>
            <pc:docMk/>
            <pc:sldMk cId="1924321149" sldId="261"/>
            <ac:spMk id="13" creationId="{712D4376-A578-4FF1-94FC-245E7A6A489F}"/>
          </ac:spMkLst>
        </pc:spChg>
        <pc:spChg chg="add">
          <ac:chgData name="Nina Glavač" userId="S::nina.glavac@osenams.si::24f81ee2-9102-4987-8303-6b41b23dcf32" providerId="AD" clId="Web-{D2B0B16B-4254-39E9-FB11-B777CDE28A75}" dt="2021-12-07T09:47:40.624" v="232"/>
          <ac:spMkLst>
            <pc:docMk/>
            <pc:sldMk cId="1924321149" sldId="261"/>
            <ac:spMk id="14" creationId="{AEA7509D-F04F-40CB-A0B3-EEF16499CC9F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13.235" v="238"/>
          <ac:spMkLst>
            <pc:docMk/>
            <pc:sldMk cId="1924321149" sldId="261"/>
            <ac:spMk id="15" creationId="{AEA7509D-F04F-40CB-A0B3-EEF16499CC9F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15.844" v="242"/>
          <ac:spMkLst>
            <pc:docMk/>
            <pc:sldMk cId="1924321149" sldId="261"/>
            <ac:spMk id="18" creationId="{1A3C89F8-0D2F-47FF-B903-151248265F47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15.844" v="242"/>
          <ac:spMkLst>
            <pc:docMk/>
            <pc:sldMk cId="1924321149" sldId="261"/>
            <ac:spMk id="19" creationId="{508BEF50-7B1E-49A4-BC19-5F4F1D755E64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15.844" v="242"/>
          <ac:spMkLst>
            <pc:docMk/>
            <pc:sldMk cId="1924321149" sldId="261"/>
            <ac:spMk id="20" creationId="{C5CB530E-515E-412C-9DF1-5F8FFBD6F383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15.844" v="242"/>
          <ac:spMkLst>
            <pc:docMk/>
            <pc:sldMk cId="1924321149" sldId="261"/>
            <ac:spMk id="21" creationId="{3FBAD350-5664-4811-A208-657FB882D350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15.844" v="242"/>
          <ac:spMkLst>
            <pc:docMk/>
            <pc:sldMk cId="1924321149" sldId="261"/>
            <ac:spMk id="22" creationId="{712D4376-A578-4FF1-94FC-245E7A6A489F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15.844" v="242"/>
          <ac:spMkLst>
            <pc:docMk/>
            <pc:sldMk cId="1924321149" sldId="261"/>
            <ac:spMk id="23" creationId="{C39ADB8F-D187-49D7-BDCF-C1B6DC727068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15.844" v="242"/>
          <ac:spMkLst>
            <pc:docMk/>
            <pc:sldMk cId="1924321149" sldId="261"/>
            <ac:spMk id="24" creationId="{AEA7509D-F04F-40CB-A0B3-EEF16499CC9F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17.813" v="244"/>
          <ac:spMkLst>
            <pc:docMk/>
            <pc:sldMk cId="1924321149" sldId="261"/>
            <ac:spMk id="26" creationId="{8F9CBE3F-79A8-4F8F-88D9-DAD03D0D281F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17.813" v="244"/>
          <ac:spMkLst>
            <pc:docMk/>
            <pc:sldMk cId="1924321149" sldId="261"/>
            <ac:spMk id="27" creationId="{508BEF50-7B1E-49A4-BC19-5F4F1D755E64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17.813" v="244"/>
          <ac:spMkLst>
            <pc:docMk/>
            <pc:sldMk cId="1924321149" sldId="261"/>
            <ac:spMk id="28" creationId="{C5CB530E-515E-412C-9DF1-5F8FFBD6F383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17.813" v="244"/>
          <ac:spMkLst>
            <pc:docMk/>
            <pc:sldMk cId="1924321149" sldId="261"/>
            <ac:spMk id="29" creationId="{AEA7509D-F04F-40CB-A0B3-EEF16499CC9F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17.813" v="244"/>
          <ac:spMkLst>
            <pc:docMk/>
            <pc:sldMk cId="1924321149" sldId="261"/>
            <ac:spMk id="30" creationId="{C39ADB8F-D187-49D7-BDCF-C1B6DC727068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17.813" v="244"/>
          <ac:spMkLst>
            <pc:docMk/>
            <pc:sldMk cId="1924321149" sldId="261"/>
            <ac:spMk id="31" creationId="{712D4376-A578-4FF1-94FC-245E7A6A489F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17.813" v="244"/>
          <ac:spMkLst>
            <pc:docMk/>
            <pc:sldMk cId="1924321149" sldId="261"/>
            <ac:spMk id="32" creationId="{3FBAD350-5664-4811-A208-657FB882D350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19.203" v="246"/>
          <ac:spMkLst>
            <pc:docMk/>
            <pc:sldMk cId="1924321149" sldId="261"/>
            <ac:spMk id="34" creationId="{F4155C20-3F0E-4576-8A0B-C345B62312DA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19.203" v="246"/>
          <ac:spMkLst>
            <pc:docMk/>
            <pc:sldMk cId="1924321149" sldId="261"/>
            <ac:spMk id="36" creationId="{0BAEB82B-9A6B-4982-B56B-7529C6EA9A95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19.203" v="246"/>
          <ac:spMkLst>
            <pc:docMk/>
            <pc:sldMk cId="1924321149" sldId="261"/>
            <ac:spMk id="37" creationId="{FC71CE45-EECF-4555-AD4B-1B3D0D5D1540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19.203" v="246"/>
          <ac:spMkLst>
            <pc:docMk/>
            <pc:sldMk cId="1924321149" sldId="261"/>
            <ac:spMk id="38" creationId="{53AA89D1-0C70-46BB-8E35-5722A4B18A78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20" v="248"/>
          <ac:spMkLst>
            <pc:docMk/>
            <pc:sldMk cId="1924321149" sldId="261"/>
            <ac:spMk id="39" creationId="{5E7AA7E8-8006-4E1F-A566-FCF37EE6F35D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20.891" v="250"/>
          <ac:spMkLst>
            <pc:docMk/>
            <pc:sldMk cId="1924321149" sldId="261"/>
            <ac:spMk id="41" creationId="{8F9CBE3F-79A8-4F8F-88D9-DAD03D0D281F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20.891" v="250"/>
          <ac:spMkLst>
            <pc:docMk/>
            <pc:sldMk cId="1924321149" sldId="261"/>
            <ac:spMk id="42" creationId="{508BEF50-7B1E-49A4-BC19-5F4F1D755E64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20.891" v="250"/>
          <ac:spMkLst>
            <pc:docMk/>
            <pc:sldMk cId="1924321149" sldId="261"/>
            <ac:spMk id="43" creationId="{C5CB530E-515E-412C-9DF1-5F8FFBD6F383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20.891" v="250"/>
          <ac:spMkLst>
            <pc:docMk/>
            <pc:sldMk cId="1924321149" sldId="261"/>
            <ac:spMk id="44" creationId="{AEA7509D-F04F-40CB-A0B3-EEF16499CC9F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20.891" v="250"/>
          <ac:spMkLst>
            <pc:docMk/>
            <pc:sldMk cId="1924321149" sldId="261"/>
            <ac:spMk id="45" creationId="{C39ADB8F-D187-49D7-BDCF-C1B6DC727068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20.891" v="250"/>
          <ac:spMkLst>
            <pc:docMk/>
            <pc:sldMk cId="1924321149" sldId="261"/>
            <ac:spMk id="46" creationId="{712D4376-A578-4FF1-94FC-245E7A6A489F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20.891" v="250"/>
          <ac:spMkLst>
            <pc:docMk/>
            <pc:sldMk cId="1924321149" sldId="261"/>
            <ac:spMk id="47" creationId="{3FBAD350-5664-4811-A208-657FB882D350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22.891" v="252"/>
          <ac:spMkLst>
            <pc:docMk/>
            <pc:sldMk cId="1924321149" sldId="261"/>
            <ac:spMk id="49" creationId="{F4155C20-3F0E-4576-8A0B-C345B62312DA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22.891" v="252"/>
          <ac:spMkLst>
            <pc:docMk/>
            <pc:sldMk cId="1924321149" sldId="261"/>
            <ac:spMk id="51" creationId="{0BAEB82B-9A6B-4982-B56B-7529C6EA9A95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22.891" v="252"/>
          <ac:spMkLst>
            <pc:docMk/>
            <pc:sldMk cId="1924321149" sldId="261"/>
            <ac:spMk id="52" creationId="{FC71CE45-EECF-4555-AD4B-1B3D0D5D1540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22.891" v="252"/>
          <ac:spMkLst>
            <pc:docMk/>
            <pc:sldMk cId="1924321149" sldId="261"/>
            <ac:spMk id="53" creationId="{53AA89D1-0C70-46BB-8E35-5722A4B18A78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48:28.360" v="254"/>
          <ac:spMkLst>
            <pc:docMk/>
            <pc:sldMk cId="1924321149" sldId="261"/>
            <ac:spMk id="54" creationId="{4E94261F-1ED3-4E90-88E6-13479144005B}"/>
          </ac:spMkLst>
        </pc:spChg>
        <pc:spChg chg="add">
          <ac:chgData name="Nina Glavač" userId="S::nina.glavac@osenams.si::24f81ee2-9102-4987-8303-6b41b23dcf32" providerId="AD" clId="Web-{D2B0B16B-4254-39E9-FB11-B777CDE28A75}" dt="2021-12-07T09:48:28.376" v="255"/>
          <ac:spMkLst>
            <pc:docMk/>
            <pc:sldMk cId="1924321149" sldId="261"/>
            <ac:spMk id="56" creationId="{EFA9B6C6-A247-48A8-9A1C-1E36FA9456B5}"/>
          </ac:spMkLst>
        </pc:spChg>
        <pc:spChg chg="add">
          <ac:chgData name="Nina Glavač" userId="S::nina.glavac@osenams.si::24f81ee2-9102-4987-8303-6b41b23dcf32" providerId="AD" clId="Web-{D2B0B16B-4254-39E9-FB11-B777CDE28A75}" dt="2021-12-07T09:48:28.376" v="255"/>
          <ac:spMkLst>
            <pc:docMk/>
            <pc:sldMk cId="1924321149" sldId="261"/>
            <ac:spMk id="57" creationId="{C5CB530E-515E-412C-9DF1-5F8FFBD6F383}"/>
          </ac:spMkLst>
        </pc:spChg>
        <pc:spChg chg="add">
          <ac:chgData name="Nina Glavač" userId="S::nina.glavac@osenams.si::24f81ee2-9102-4987-8303-6b41b23dcf32" providerId="AD" clId="Web-{D2B0B16B-4254-39E9-FB11-B777CDE28A75}" dt="2021-12-07T09:48:28.376" v="255"/>
          <ac:spMkLst>
            <pc:docMk/>
            <pc:sldMk cId="1924321149" sldId="261"/>
            <ac:spMk id="58" creationId="{712D4376-A578-4FF1-94FC-245E7A6A489F}"/>
          </ac:spMkLst>
        </pc:spChg>
        <pc:spChg chg="add">
          <ac:chgData name="Nina Glavač" userId="S::nina.glavac@osenams.si::24f81ee2-9102-4987-8303-6b41b23dcf32" providerId="AD" clId="Web-{D2B0B16B-4254-39E9-FB11-B777CDE28A75}" dt="2021-12-07T09:48:28.376" v="255"/>
          <ac:spMkLst>
            <pc:docMk/>
            <pc:sldMk cId="1924321149" sldId="261"/>
            <ac:spMk id="59" creationId="{AEA7509D-F04F-40CB-A0B3-EEF16499CC9F}"/>
          </ac:spMkLst>
        </pc:spChg>
        <pc:picChg chg="mod modCrop">
          <ac:chgData name="Nina Glavač" userId="S::nina.glavac@osenams.si::24f81ee2-9102-4987-8303-6b41b23dcf32" providerId="AD" clId="Web-{D2B0B16B-4254-39E9-FB11-B777CDE28A75}" dt="2021-12-07T09:51:16.505" v="283" actId="1076"/>
          <ac:picMkLst>
            <pc:docMk/>
            <pc:sldMk cId="1924321149" sldId="261"/>
            <ac:picMk id="15" creationId="{1829953B-8193-4DAC-9E49-EDFBFA52C697}"/>
          </ac:picMkLst>
        </pc:picChg>
        <pc:cxnChg chg="add del">
          <ac:chgData name="Nina Glavač" userId="S::nina.glavac@osenams.si::24f81ee2-9102-4987-8303-6b41b23dcf32" providerId="AD" clId="Web-{D2B0B16B-4254-39E9-FB11-B777CDE28A75}" dt="2021-12-07T09:48:14.235" v="240"/>
          <ac:cxnSpMkLst>
            <pc:docMk/>
            <pc:sldMk cId="1924321149" sldId="261"/>
            <ac:cxnSpMk id="7" creationId="{56020367-4FD5-4596-8E10-C5F095CD8DBF}"/>
          </ac:cxnSpMkLst>
        </pc:cxnChg>
        <pc:cxnChg chg="add">
          <ac:chgData name="Nina Glavač" userId="S::nina.glavac@osenams.si::24f81ee2-9102-4987-8303-6b41b23dcf32" providerId="AD" clId="Web-{D2B0B16B-4254-39E9-FB11-B777CDE28A75}" dt="2021-12-07T09:47:40.624" v="232"/>
          <ac:cxnSpMkLst>
            <pc:docMk/>
            <pc:sldMk cId="1924321149" sldId="261"/>
            <ac:cxnSpMk id="16" creationId="{56020367-4FD5-4596-8E10-C5F095CD8DBF}"/>
          </ac:cxnSpMkLst>
        </pc:cxnChg>
        <pc:cxnChg chg="add del">
          <ac:chgData name="Nina Glavač" userId="S::nina.glavac@osenams.si::24f81ee2-9102-4987-8303-6b41b23dcf32" providerId="AD" clId="Web-{D2B0B16B-4254-39E9-FB11-B777CDE28A75}" dt="2021-12-07T09:48:13.235" v="238"/>
          <ac:cxnSpMkLst>
            <pc:docMk/>
            <pc:sldMk cId="1924321149" sldId="261"/>
            <ac:cxnSpMk id="17" creationId="{56020367-4FD5-4596-8E10-C5F095CD8DBF}"/>
          </ac:cxnSpMkLst>
        </pc:cxnChg>
        <pc:cxnChg chg="add del">
          <ac:chgData name="Nina Glavač" userId="S::nina.glavac@osenams.si::24f81ee2-9102-4987-8303-6b41b23dcf32" providerId="AD" clId="Web-{D2B0B16B-4254-39E9-FB11-B777CDE28A75}" dt="2021-12-07T09:48:15.844" v="242"/>
          <ac:cxnSpMkLst>
            <pc:docMk/>
            <pc:sldMk cId="1924321149" sldId="261"/>
            <ac:cxnSpMk id="25" creationId="{56020367-4FD5-4596-8E10-C5F095CD8DBF}"/>
          </ac:cxnSpMkLst>
        </pc:cxnChg>
        <pc:cxnChg chg="add del">
          <ac:chgData name="Nina Glavač" userId="S::nina.glavac@osenams.si::24f81ee2-9102-4987-8303-6b41b23dcf32" providerId="AD" clId="Web-{D2B0B16B-4254-39E9-FB11-B777CDE28A75}" dt="2021-12-07T09:48:17.813" v="244"/>
          <ac:cxnSpMkLst>
            <pc:docMk/>
            <pc:sldMk cId="1924321149" sldId="261"/>
            <ac:cxnSpMk id="33" creationId="{56020367-4FD5-4596-8E10-C5F095CD8DBF}"/>
          </ac:cxnSpMkLst>
        </pc:cxnChg>
        <pc:cxnChg chg="add del">
          <ac:chgData name="Nina Glavač" userId="S::nina.glavac@osenams.si::24f81ee2-9102-4987-8303-6b41b23dcf32" providerId="AD" clId="Web-{D2B0B16B-4254-39E9-FB11-B777CDE28A75}" dt="2021-12-07T09:48:19.203" v="246"/>
          <ac:cxnSpMkLst>
            <pc:docMk/>
            <pc:sldMk cId="1924321149" sldId="261"/>
            <ac:cxnSpMk id="35" creationId="{56020367-4FD5-4596-8E10-C5F095CD8DBF}"/>
          </ac:cxnSpMkLst>
        </pc:cxnChg>
        <pc:cxnChg chg="add del">
          <ac:chgData name="Nina Glavač" userId="S::nina.glavac@osenams.si::24f81ee2-9102-4987-8303-6b41b23dcf32" providerId="AD" clId="Web-{D2B0B16B-4254-39E9-FB11-B777CDE28A75}" dt="2021-12-07T09:48:20" v="248"/>
          <ac:cxnSpMkLst>
            <pc:docMk/>
            <pc:sldMk cId="1924321149" sldId="261"/>
            <ac:cxnSpMk id="40" creationId="{56020367-4FD5-4596-8E10-C5F095CD8DBF}"/>
          </ac:cxnSpMkLst>
        </pc:cxnChg>
        <pc:cxnChg chg="add del">
          <ac:chgData name="Nina Glavač" userId="S::nina.glavac@osenams.si::24f81ee2-9102-4987-8303-6b41b23dcf32" providerId="AD" clId="Web-{D2B0B16B-4254-39E9-FB11-B777CDE28A75}" dt="2021-12-07T09:48:20.891" v="250"/>
          <ac:cxnSpMkLst>
            <pc:docMk/>
            <pc:sldMk cId="1924321149" sldId="261"/>
            <ac:cxnSpMk id="48" creationId="{56020367-4FD5-4596-8E10-C5F095CD8DBF}"/>
          </ac:cxnSpMkLst>
        </pc:cxnChg>
        <pc:cxnChg chg="add del">
          <ac:chgData name="Nina Glavač" userId="S::nina.glavac@osenams.si::24f81ee2-9102-4987-8303-6b41b23dcf32" providerId="AD" clId="Web-{D2B0B16B-4254-39E9-FB11-B777CDE28A75}" dt="2021-12-07T09:48:22.891" v="252"/>
          <ac:cxnSpMkLst>
            <pc:docMk/>
            <pc:sldMk cId="1924321149" sldId="261"/>
            <ac:cxnSpMk id="50" creationId="{56020367-4FD5-4596-8E10-C5F095CD8DBF}"/>
          </ac:cxnSpMkLst>
        </pc:cxnChg>
        <pc:cxnChg chg="add del">
          <ac:chgData name="Nina Glavač" userId="S::nina.glavac@osenams.si::24f81ee2-9102-4987-8303-6b41b23dcf32" providerId="AD" clId="Web-{D2B0B16B-4254-39E9-FB11-B777CDE28A75}" dt="2021-12-07T09:48:28.360" v="254"/>
          <ac:cxnSpMkLst>
            <pc:docMk/>
            <pc:sldMk cId="1924321149" sldId="261"/>
            <ac:cxnSpMk id="55" creationId="{56020367-4FD5-4596-8E10-C5F095CD8DBF}"/>
          </ac:cxnSpMkLst>
        </pc:cxnChg>
        <pc:cxnChg chg="add">
          <ac:chgData name="Nina Glavač" userId="S::nina.glavac@osenams.si::24f81ee2-9102-4987-8303-6b41b23dcf32" providerId="AD" clId="Web-{D2B0B16B-4254-39E9-FB11-B777CDE28A75}" dt="2021-12-07T09:48:28.376" v="255"/>
          <ac:cxnSpMkLst>
            <pc:docMk/>
            <pc:sldMk cId="1924321149" sldId="261"/>
            <ac:cxnSpMk id="60" creationId="{56020367-4FD5-4596-8E10-C5F095CD8DBF}"/>
          </ac:cxnSpMkLst>
        </pc:cxnChg>
      </pc:sldChg>
      <pc:sldChg chg="addSp delSp modSp new del mod setBg">
        <pc:chgData name="Nina Glavač" userId="S::nina.glavac@osenams.si::24f81ee2-9102-4987-8303-6b41b23dcf32" providerId="AD" clId="Web-{D2B0B16B-4254-39E9-FB11-B777CDE28A75}" dt="2021-12-07T09:55:05.324" v="313"/>
        <pc:sldMkLst>
          <pc:docMk/>
          <pc:sldMk cId="1478803063" sldId="262"/>
        </pc:sldMkLst>
        <pc:spChg chg="mod">
          <ac:chgData name="Nina Glavač" userId="S::nina.glavac@osenams.si::24f81ee2-9102-4987-8303-6b41b23dcf32" providerId="AD" clId="Web-{D2B0B16B-4254-39E9-FB11-B777CDE28A75}" dt="2021-12-07T09:55:00.871" v="312" actId="1076"/>
          <ac:spMkLst>
            <pc:docMk/>
            <pc:sldMk cId="1478803063" sldId="262"/>
            <ac:spMk id="2" creationId="{E55FA5D5-065D-45D4-85CD-284165DDE037}"/>
          </ac:spMkLst>
        </pc:spChg>
        <pc:spChg chg="del">
          <ac:chgData name="Nina Glavač" userId="S::nina.glavac@osenams.si::24f81ee2-9102-4987-8303-6b41b23dcf32" providerId="AD" clId="Web-{D2B0B16B-4254-39E9-FB11-B777CDE28A75}" dt="2021-12-07T09:54:43.292" v="310"/>
          <ac:spMkLst>
            <pc:docMk/>
            <pc:sldMk cId="1478803063" sldId="262"/>
            <ac:spMk id="3" creationId="{D9BF09CF-FCBA-47B5-80CC-16FA293D3E47}"/>
          </ac:spMkLst>
        </pc:spChg>
        <pc:spChg chg="add">
          <ac:chgData name="Nina Glavač" userId="S::nina.glavac@osenams.si::24f81ee2-9102-4987-8303-6b41b23dcf32" providerId="AD" clId="Web-{D2B0B16B-4254-39E9-FB11-B777CDE28A75}" dt="2021-12-07T09:54:43.292" v="310"/>
          <ac:spMkLst>
            <pc:docMk/>
            <pc:sldMk cId="1478803063" sldId="262"/>
            <ac:spMk id="8" creationId="{D472C551-D440-40DF-9260-BDB9AC40960A}"/>
          </ac:spMkLst>
        </pc:spChg>
        <pc:spChg chg="add">
          <ac:chgData name="Nina Glavač" userId="S::nina.glavac@osenams.si::24f81ee2-9102-4987-8303-6b41b23dcf32" providerId="AD" clId="Web-{D2B0B16B-4254-39E9-FB11-B777CDE28A75}" dt="2021-12-07T09:54:43.292" v="310"/>
          <ac:spMkLst>
            <pc:docMk/>
            <pc:sldMk cId="1478803063" sldId="262"/>
            <ac:spMk id="12" creationId="{508BEF50-7B1E-49A4-BC19-5F4F1D755E64}"/>
          </ac:spMkLst>
        </pc:spChg>
        <pc:spChg chg="add">
          <ac:chgData name="Nina Glavač" userId="S::nina.glavac@osenams.si::24f81ee2-9102-4987-8303-6b41b23dcf32" providerId="AD" clId="Web-{D2B0B16B-4254-39E9-FB11-B777CDE28A75}" dt="2021-12-07T09:54:43.292" v="310"/>
          <ac:spMkLst>
            <pc:docMk/>
            <pc:sldMk cId="1478803063" sldId="262"/>
            <ac:spMk id="14" creationId="{3FBAD350-5664-4811-A208-657FB882D350}"/>
          </ac:spMkLst>
        </pc:spChg>
        <pc:spChg chg="add">
          <ac:chgData name="Nina Glavač" userId="S::nina.glavac@osenams.si::24f81ee2-9102-4987-8303-6b41b23dcf32" providerId="AD" clId="Web-{D2B0B16B-4254-39E9-FB11-B777CDE28A75}" dt="2021-12-07T09:54:43.292" v="310"/>
          <ac:spMkLst>
            <pc:docMk/>
            <pc:sldMk cId="1478803063" sldId="262"/>
            <ac:spMk id="16" creationId="{C39ADB8F-D187-49D7-BDCF-C1B6DC727068}"/>
          </ac:spMkLst>
        </pc:spChg>
        <pc:cxnChg chg="add">
          <ac:chgData name="Nina Glavač" userId="S::nina.glavac@osenams.si::24f81ee2-9102-4987-8303-6b41b23dcf32" providerId="AD" clId="Web-{D2B0B16B-4254-39E9-FB11-B777CDE28A75}" dt="2021-12-07T09:54:43.292" v="310"/>
          <ac:cxnSpMkLst>
            <pc:docMk/>
            <pc:sldMk cId="1478803063" sldId="262"/>
            <ac:cxnSpMk id="10" creationId="{56020367-4FD5-4596-8E10-C5F095CD8DBF}"/>
          </ac:cxnSpMkLst>
        </pc:cxnChg>
      </pc:sldChg>
      <pc:sldChg chg="addSp delSp modSp new mod setBg">
        <pc:chgData name="Nina Glavač" userId="S::nina.glavac@osenams.si::24f81ee2-9102-4987-8303-6b41b23dcf32" providerId="AD" clId="Web-{D2B0B16B-4254-39E9-FB11-B777CDE28A75}" dt="2021-12-07T09:56:44.373" v="332" actId="1076"/>
        <pc:sldMkLst>
          <pc:docMk/>
          <pc:sldMk cId="3685392407" sldId="262"/>
        </pc:sldMkLst>
        <pc:spChg chg="mod">
          <ac:chgData name="Nina Glavač" userId="S::nina.glavac@osenams.si::24f81ee2-9102-4987-8303-6b41b23dcf32" providerId="AD" clId="Web-{D2B0B16B-4254-39E9-FB11-B777CDE28A75}" dt="2021-12-07T09:55:46.106" v="327" actId="1076"/>
          <ac:spMkLst>
            <pc:docMk/>
            <pc:sldMk cId="3685392407" sldId="262"/>
            <ac:spMk id="2" creationId="{7EE4595D-F796-4298-B74A-C9C28ABD92EB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55:35.090" v="324"/>
          <ac:spMkLst>
            <pc:docMk/>
            <pc:sldMk cId="3685392407" sldId="262"/>
            <ac:spMk id="3" creationId="{A45C5EBD-8241-46A2-A001-8E1A7EC3AE69}"/>
          </ac:spMkLst>
        </pc:spChg>
        <pc:spChg chg="add mod">
          <ac:chgData name="Nina Glavač" userId="S::nina.glavac@osenams.si::24f81ee2-9102-4987-8303-6b41b23dcf32" providerId="AD" clId="Web-{D2B0B16B-4254-39E9-FB11-B777CDE28A75}" dt="2021-12-07T09:56:44.373" v="332" actId="1076"/>
          <ac:spMkLst>
            <pc:docMk/>
            <pc:sldMk cId="3685392407" sldId="262"/>
            <ac:spMk id="4" creationId="{3C4841F1-CDAB-44A2-B704-C64F6FD70876}"/>
          </ac:spMkLst>
        </pc:spChg>
        <pc:spChg chg="add">
          <ac:chgData name="Nina Glavač" userId="S::nina.glavac@osenams.si::24f81ee2-9102-4987-8303-6b41b23dcf32" providerId="AD" clId="Web-{D2B0B16B-4254-39E9-FB11-B777CDE28A75}" dt="2021-12-07T09:55:35.090" v="324"/>
          <ac:spMkLst>
            <pc:docMk/>
            <pc:sldMk cId="3685392407" sldId="262"/>
            <ac:spMk id="5" creationId="{D472C551-D440-40DF-9260-BDB9AC40960A}"/>
          </ac:spMkLst>
        </pc:spChg>
        <pc:spChg chg="add">
          <ac:chgData name="Nina Glavač" userId="S::nina.glavac@osenams.si::24f81ee2-9102-4987-8303-6b41b23dcf32" providerId="AD" clId="Web-{D2B0B16B-4254-39E9-FB11-B777CDE28A75}" dt="2021-12-07T09:55:35.090" v="324"/>
          <ac:spMkLst>
            <pc:docMk/>
            <pc:sldMk cId="3685392407" sldId="262"/>
            <ac:spMk id="7" creationId="{508BEF50-7B1E-49A4-BC19-5F4F1D755E64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55:35.075" v="323"/>
          <ac:spMkLst>
            <pc:docMk/>
            <pc:sldMk cId="3685392407" sldId="262"/>
            <ac:spMk id="8" creationId="{EFA9B6C6-A247-48A8-9A1C-1E36FA9456B5}"/>
          </ac:spMkLst>
        </pc:spChg>
        <pc:spChg chg="add">
          <ac:chgData name="Nina Glavač" userId="S::nina.glavac@osenams.si::24f81ee2-9102-4987-8303-6b41b23dcf32" providerId="AD" clId="Web-{D2B0B16B-4254-39E9-FB11-B777CDE28A75}" dt="2021-12-07T09:55:35.090" v="324"/>
          <ac:spMkLst>
            <pc:docMk/>
            <pc:sldMk cId="3685392407" sldId="262"/>
            <ac:spMk id="9" creationId="{3FBAD350-5664-4811-A208-657FB882D350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55:35.075" v="323"/>
          <ac:spMkLst>
            <pc:docMk/>
            <pc:sldMk cId="3685392407" sldId="262"/>
            <ac:spMk id="10" creationId="{C5CB530E-515E-412C-9DF1-5F8FFBD6F383}"/>
          </ac:spMkLst>
        </pc:spChg>
        <pc:spChg chg="add">
          <ac:chgData name="Nina Glavač" userId="S::nina.glavac@osenams.si::24f81ee2-9102-4987-8303-6b41b23dcf32" providerId="AD" clId="Web-{D2B0B16B-4254-39E9-FB11-B777CDE28A75}" dt="2021-12-07T09:55:35.090" v="324"/>
          <ac:spMkLst>
            <pc:docMk/>
            <pc:sldMk cId="3685392407" sldId="262"/>
            <ac:spMk id="11" creationId="{C39ADB8F-D187-49D7-BDCF-C1B6DC727068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55:35.075" v="323"/>
          <ac:spMkLst>
            <pc:docMk/>
            <pc:sldMk cId="3685392407" sldId="262"/>
            <ac:spMk id="12" creationId="{712D4376-A578-4FF1-94FC-245E7A6A489F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55:35.075" v="323"/>
          <ac:spMkLst>
            <pc:docMk/>
            <pc:sldMk cId="3685392407" sldId="262"/>
            <ac:spMk id="14" creationId="{AEA7509D-F04F-40CB-A0B3-EEF16499CC9F}"/>
          </ac:spMkLst>
        </pc:spChg>
        <pc:cxnChg chg="add">
          <ac:chgData name="Nina Glavač" userId="S::nina.glavac@osenams.si::24f81ee2-9102-4987-8303-6b41b23dcf32" providerId="AD" clId="Web-{D2B0B16B-4254-39E9-FB11-B777CDE28A75}" dt="2021-12-07T09:55:35.090" v="324"/>
          <ac:cxnSpMkLst>
            <pc:docMk/>
            <pc:sldMk cId="3685392407" sldId="262"/>
            <ac:cxnSpMk id="6" creationId="{56020367-4FD5-4596-8E10-C5F095CD8DBF}"/>
          </ac:cxnSpMkLst>
        </pc:cxnChg>
        <pc:cxnChg chg="add del">
          <ac:chgData name="Nina Glavač" userId="S::nina.glavac@osenams.si::24f81ee2-9102-4987-8303-6b41b23dcf32" providerId="AD" clId="Web-{D2B0B16B-4254-39E9-FB11-B777CDE28A75}" dt="2021-12-07T09:55:35.075" v="323"/>
          <ac:cxnSpMkLst>
            <pc:docMk/>
            <pc:sldMk cId="3685392407" sldId="262"/>
            <ac:cxnSpMk id="16" creationId="{56020367-4FD5-4596-8E10-C5F095CD8DBF}"/>
          </ac:cxnSpMkLst>
        </pc:cxnChg>
      </pc:sldChg>
      <pc:sldChg chg="addSp delSp modSp new del mod setBg">
        <pc:chgData name="Nina Glavač" userId="S::nina.glavac@osenams.si::24f81ee2-9102-4987-8303-6b41b23dcf32" providerId="AD" clId="Web-{D2B0B16B-4254-39E9-FB11-B777CDE28A75}" dt="2021-12-07T09:54:31.636" v="308"/>
        <pc:sldMkLst>
          <pc:docMk/>
          <pc:sldMk cId="3911115206" sldId="262"/>
        </pc:sldMkLst>
        <pc:spChg chg="add del mod">
          <ac:chgData name="Nina Glavač" userId="S::nina.glavac@osenams.si::24f81ee2-9102-4987-8303-6b41b23dcf32" providerId="AD" clId="Web-{D2B0B16B-4254-39E9-FB11-B777CDE28A75}" dt="2021-12-07T09:54:29.135" v="307" actId="20577"/>
          <ac:spMkLst>
            <pc:docMk/>
            <pc:sldMk cId="3911115206" sldId="262"/>
            <ac:spMk id="2" creationId="{2436CB0E-4E42-4201-B32F-9F8CE86A4876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54:05.307" v="290"/>
          <ac:spMkLst>
            <pc:docMk/>
            <pc:sldMk cId="3911115206" sldId="262"/>
            <ac:spMk id="3" creationId="{DF9E76E3-70E3-4834-8238-0A030DC7C55B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54:05.307" v="290"/>
          <ac:spMkLst>
            <pc:docMk/>
            <pc:sldMk cId="3911115206" sldId="262"/>
            <ac:spMk id="8" creationId="{D472C551-D440-40DF-9260-BDB9AC40960A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54:05.307" v="290"/>
          <ac:spMkLst>
            <pc:docMk/>
            <pc:sldMk cId="3911115206" sldId="262"/>
            <ac:spMk id="12" creationId="{508BEF50-7B1E-49A4-BC19-5F4F1D755E64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54:05.307" v="290"/>
          <ac:spMkLst>
            <pc:docMk/>
            <pc:sldMk cId="3911115206" sldId="262"/>
            <ac:spMk id="14" creationId="{3FBAD350-5664-4811-A208-657FB882D350}"/>
          </ac:spMkLst>
        </pc:spChg>
        <pc:spChg chg="add del">
          <ac:chgData name="Nina Glavač" userId="S::nina.glavac@osenams.si::24f81ee2-9102-4987-8303-6b41b23dcf32" providerId="AD" clId="Web-{D2B0B16B-4254-39E9-FB11-B777CDE28A75}" dt="2021-12-07T09:54:05.307" v="290"/>
          <ac:spMkLst>
            <pc:docMk/>
            <pc:sldMk cId="3911115206" sldId="262"/>
            <ac:spMk id="16" creationId="{C39ADB8F-D187-49D7-BDCF-C1B6DC727068}"/>
          </ac:spMkLst>
        </pc:spChg>
        <pc:cxnChg chg="add del">
          <ac:chgData name="Nina Glavač" userId="S::nina.glavac@osenams.si::24f81ee2-9102-4987-8303-6b41b23dcf32" providerId="AD" clId="Web-{D2B0B16B-4254-39E9-FB11-B777CDE28A75}" dt="2021-12-07T09:54:05.307" v="290"/>
          <ac:cxnSpMkLst>
            <pc:docMk/>
            <pc:sldMk cId="3911115206" sldId="262"/>
            <ac:cxnSpMk id="10" creationId="{56020367-4FD5-4596-8E10-C5F095CD8DBF}"/>
          </ac:cxnSpMkLst>
        </pc:cxnChg>
      </pc:sldChg>
    </pc:docChg>
  </pc:docChgLst>
  <pc:docChgLst>
    <pc:chgData name="Nina Glavač" userId="S::nina.glavac@osenams.si::24f81ee2-9102-4987-8303-6b41b23dcf32" providerId="AD" clId="Web-{4B948C5B-30A4-C6E5-6995-A1F985D61E75}"/>
    <pc:docChg chg="modSld">
      <pc:chgData name="Nina Glavač" userId="S::nina.glavac@osenams.si::24f81ee2-9102-4987-8303-6b41b23dcf32" providerId="AD" clId="Web-{4B948C5B-30A4-C6E5-6995-A1F985D61E75}" dt="2021-12-07T08:56:38.047" v="28" actId="14100"/>
      <pc:docMkLst>
        <pc:docMk/>
      </pc:docMkLst>
      <pc:sldChg chg="addSp modSp mod setBg">
        <pc:chgData name="Nina Glavač" userId="S::nina.glavac@osenams.si::24f81ee2-9102-4987-8303-6b41b23dcf32" providerId="AD" clId="Web-{4B948C5B-30A4-C6E5-6995-A1F985D61E75}" dt="2021-12-07T08:55:19.827" v="21"/>
        <pc:sldMkLst>
          <pc:docMk/>
          <pc:sldMk cId="2918452258" sldId="256"/>
        </pc:sldMkLst>
        <pc:spChg chg="mod">
          <ac:chgData name="Nina Glavač" userId="S::nina.glavac@osenams.si::24f81ee2-9102-4987-8303-6b41b23dcf32" providerId="AD" clId="Web-{4B948C5B-30A4-C6E5-6995-A1F985D61E75}" dt="2021-12-07T08:55:19.827" v="21"/>
          <ac:spMkLst>
            <pc:docMk/>
            <pc:sldMk cId="2918452258" sldId="256"/>
            <ac:spMk id="2" creationId="{00000000-0000-0000-0000-000000000000}"/>
          </ac:spMkLst>
        </pc:spChg>
        <pc:spChg chg="mod">
          <ac:chgData name="Nina Glavač" userId="S::nina.glavac@osenams.si::24f81ee2-9102-4987-8303-6b41b23dcf32" providerId="AD" clId="Web-{4B948C5B-30A4-C6E5-6995-A1F985D61E75}" dt="2021-12-07T08:55:19.827" v="21"/>
          <ac:spMkLst>
            <pc:docMk/>
            <pc:sldMk cId="2918452258" sldId="256"/>
            <ac:spMk id="3" creationId="{00000000-0000-0000-0000-000000000000}"/>
          </ac:spMkLst>
        </pc:spChg>
        <pc:spChg chg="add">
          <ac:chgData name="Nina Glavač" userId="S::nina.glavac@osenams.si::24f81ee2-9102-4987-8303-6b41b23dcf32" providerId="AD" clId="Web-{4B948C5B-30A4-C6E5-6995-A1F985D61E75}" dt="2021-12-07T08:55:19.827" v="21"/>
          <ac:spMkLst>
            <pc:docMk/>
            <pc:sldMk cId="2918452258" sldId="256"/>
            <ac:spMk id="8" creationId="{8F9CBE3F-79A8-4F8F-88D9-DAD03D0D281F}"/>
          </ac:spMkLst>
        </pc:spChg>
        <pc:spChg chg="add">
          <ac:chgData name="Nina Glavač" userId="S::nina.glavac@osenams.si::24f81ee2-9102-4987-8303-6b41b23dcf32" providerId="AD" clId="Web-{4B948C5B-30A4-C6E5-6995-A1F985D61E75}" dt="2021-12-07T08:55:19.827" v="21"/>
          <ac:spMkLst>
            <pc:docMk/>
            <pc:sldMk cId="2918452258" sldId="256"/>
            <ac:spMk id="10" creationId="{508BEF50-7B1E-49A4-BC19-5F4F1D755E64}"/>
          </ac:spMkLst>
        </pc:spChg>
        <pc:spChg chg="add">
          <ac:chgData name="Nina Glavač" userId="S::nina.glavac@osenams.si::24f81ee2-9102-4987-8303-6b41b23dcf32" providerId="AD" clId="Web-{4B948C5B-30A4-C6E5-6995-A1F985D61E75}" dt="2021-12-07T08:55:19.827" v="21"/>
          <ac:spMkLst>
            <pc:docMk/>
            <pc:sldMk cId="2918452258" sldId="256"/>
            <ac:spMk id="12" creationId="{C5CB530E-515E-412C-9DF1-5F8FFBD6F383}"/>
          </ac:spMkLst>
        </pc:spChg>
        <pc:spChg chg="add">
          <ac:chgData name="Nina Glavač" userId="S::nina.glavac@osenams.si::24f81ee2-9102-4987-8303-6b41b23dcf32" providerId="AD" clId="Web-{4B948C5B-30A4-C6E5-6995-A1F985D61E75}" dt="2021-12-07T08:55:19.827" v="21"/>
          <ac:spMkLst>
            <pc:docMk/>
            <pc:sldMk cId="2918452258" sldId="256"/>
            <ac:spMk id="14" creationId="{AEA7509D-F04F-40CB-A0B3-EEF16499CC9F}"/>
          </ac:spMkLst>
        </pc:spChg>
        <pc:spChg chg="add">
          <ac:chgData name="Nina Glavač" userId="S::nina.glavac@osenams.si::24f81ee2-9102-4987-8303-6b41b23dcf32" providerId="AD" clId="Web-{4B948C5B-30A4-C6E5-6995-A1F985D61E75}" dt="2021-12-07T08:55:19.827" v="21"/>
          <ac:spMkLst>
            <pc:docMk/>
            <pc:sldMk cId="2918452258" sldId="256"/>
            <ac:spMk id="16" creationId="{C39ADB8F-D187-49D7-BDCF-C1B6DC727068}"/>
          </ac:spMkLst>
        </pc:spChg>
        <pc:spChg chg="add">
          <ac:chgData name="Nina Glavač" userId="S::nina.glavac@osenams.si::24f81ee2-9102-4987-8303-6b41b23dcf32" providerId="AD" clId="Web-{4B948C5B-30A4-C6E5-6995-A1F985D61E75}" dt="2021-12-07T08:55:19.827" v="21"/>
          <ac:spMkLst>
            <pc:docMk/>
            <pc:sldMk cId="2918452258" sldId="256"/>
            <ac:spMk id="18" creationId="{712D4376-A578-4FF1-94FC-245E7A6A489F}"/>
          </ac:spMkLst>
        </pc:spChg>
        <pc:spChg chg="add">
          <ac:chgData name="Nina Glavač" userId="S::nina.glavac@osenams.si::24f81ee2-9102-4987-8303-6b41b23dcf32" providerId="AD" clId="Web-{4B948C5B-30A4-C6E5-6995-A1F985D61E75}" dt="2021-12-07T08:55:19.827" v="21"/>
          <ac:spMkLst>
            <pc:docMk/>
            <pc:sldMk cId="2918452258" sldId="256"/>
            <ac:spMk id="20" creationId="{3FBAD350-5664-4811-A208-657FB882D350}"/>
          </ac:spMkLst>
        </pc:spChg>
        <pc:cxnChg chg="add">
          <ac:chgData name="Nina Glavač" userId="S::nina.glavac@osenams.si::24f81ee2-9102-4987-8303-6b41b23dcf32" providerId="AD" clId="Web-{4B948C5B-30A4-C6E5-6995-A1F985D61E75}" dt="2021-12-07T08:55:19.827" v="21"/>
          <ac:cxnSpMkLst>
            <pc:docMk/>
            <pc:sldMk cId="2918452258" sldId="256"/>
            <ac:cxnSpMk id="22" creationId="{56020367-4FD5-4596-8E10-C5F095CD8DBF}"/>
          </ac:cxnSpMkLst>
        </pc:cxnChg>
      </pc:sldChg>
      <pc:sldChg chg="modSp mod modClrScheme chgLayout">
        <pc:chgData name="Nina Glavač" userId="S::nina.glavac@osenams.si::24f81ee2-9102-4987-8303-6b41b23dcf32" providerId="AD" clId="Web-{4B948C5B-30A4-C6E5-6995-A1F985D61E75}" dt="2021-12-07T08:56:38.047" v="28" actId="14100"/>
        <pc:sldMkLst>
          <pc:docMk/>
          <pc:sldMk cId="1301671186" sldId="257"/>
        </pc:sldMkLst>
        <pc:spChg chg="mod ord">
          <ac:chgData name="Nina Glavač" userId="S::nina.glavac@osenams.si::24f81ee2-9102-4987-8303-6b41b23dcf32" providerId="AD" clId="Web-{4B948C5B-30A4-C6E5-6995-A1F985D61E75}" dt="2021-12-07T08:55:57.452" v="22"/>
          <ac:spMkLst>
            <pc:docMk/>
            <pc:sldMk cId="1301671186" sldId="257"/>
            <ac:spMk id="3" creationId="{10AA9D50-D90A-45D5-8801-79B57EC54B9C}"/>
          </ac:spMkLst>
        </pc:spChg>
        <pc:spChg chg="mod ord">
          <ac:chgData name="Nina Glavač" userId="S::nina.glavac@osenams.si::24f81ee2-9102-4987-8303-6b41b23dcf32" providerId="AD" clId="Web-{4B948C5B-30A4-C6E5-6995-A1F985D61E75}" dt="2021-12-07T08:56:34.235" v="26" actId="14100"/>
          <ac:spMkLst>
            <pc:docMk/>
            <pc:sldMk cId="1301671186" sldId="257"/>
            <ac:spMk id="8" creationId="{D791B742-3700-48F5-8E32-CA6E83AAF451}"/>
          </ac:spMkLst>
        </pc:spChg>
        <pc:spChg chg="mod ord">
          <ac:chgData name="Nina Glavač" userId="S::nina.glavac@osenams.si::24f81ee2-9102-4987-8303-6b41b23dcf32" providerId="AD" clId="Web-{4B948C5B-30A4-C6E5-6995-A1F985D61E75}" dt="2021-12-07T08:56:15.375" v="23" actId="20577"/>
          <ac:spMkLst>
            <pc:docMk/>
            <pc:sldMk cId="1301671186" sldId="257"/>
            <ac:spMk id="15" creationId="{BF0E597C-51BB-445C-8DA8-7A6633F63A7F}"/>
          </ac:spMkLst>
        </pc:spChg>
        <pc:picChg chg="mod">
          <ac:chgData name="Nina Glavač" userId="S::nina.glavac@osenams.si::24f81ee2-9102-4987-8303-6b41b23dcf32" providerId="AD" clId="Web-{4B948C5B-30A4-C6E5-6995-A1F985D61E75}" dt="2021-12-07T08:56:38.047" v="28" actId="14100"/>
          <ac:picMkLst>
            <pc:docMk/>
            <pc:sldMk cId="1301671186" sldId="257"/>
            <ac:picMk id="2" creationId="{DCCDAB01-C520-4911-89A6-368A3A90AEBD}"/>
          </ac:picMkLst>
        </pc:picChg>
      </pc:sldChg>
    </pc:docChg>
  </pc:docChgLst>
  <pc:docChgLst>
    <pc:chgData name="Nina Glavač" userId="S::nina.glavac@osenams.si::24f81ee2-9102-4987-8303-6b41b23dcf32" providerId="AD" clId="Web-{0891713A-BC1C-4580-894F-72A6530EFEFA}"/>
    <pc:docChg chg="modSld">
      <pc:chgData name="Nina Glavač" userId="S::nina.glavac@osenams.si::24f81ee2-9102-4987-8303-6b41b23dcf32" providerId="AD" clId="Web-{0891713A-BC1C-4580-894F-72A6530EFEFA}" dt="2021-12-14T10:22:02.423" v="5" actId="20577"/>
      <pc:docMkLst>
        <pc:docMk/>
      </pc:docMkLst>
      <pc:sldChg chg="modSp">
        <pc:chgData name="Nina Glavač" userId="S::nina.glavac@osenams.si::24f81ee2-9102-4987-8303-6b41b23dcf32" providerId="AD" clId="Web-{0891713A-BC1C-4580-894F-72A6530EFEFA}" dt="2021-12-14T10:22:02.423" v="5" actId="20577"/>
        <pc:sldMkLst>
          <pc:docMk/>
          <pc:sldMk cId="3392211890" sldId="263"/>
        </pc:sldMkLst>
        <pc:spChg chg="mod">
          <ac:chgData name="Nina Glavač" userId="S::nina.glavac@osenams.si::24f81ee2-9102-4987-8303-6b41b23dcf32" providerId="AD" clId="Web-{0891713A-BC1C-4580-894F-72A6530EFEFA}" dt="2021-12-14T10:22:02.423" v="5" actId="20577"/>
          <ac:spMkLst>
            <pc:docMk/>
            <pc:sldMk cId="3392211890" sldId="263"/>
            <ac:spMk id="3" creationId="{6047A8EE-C870-43C8-BA8C-98B3E09A949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28. 08. 2022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2981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28. 08. 2022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789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28. 08. 2022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135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28. 08. 2022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270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28. 08. 2022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3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28. 08. 2022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064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28. 08. 2022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8027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28. 08. 2022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35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28. 08. 2022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408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28. 08. 2022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078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28. 08. 2022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016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88696-C82B-4650-8388-C6FD9C38F4C5}" type="datetimeFigureOut">
              <a:rPr lang="sl-SI" smtClean="0"/>
              <a:t>28. 08. 2022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777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39">
            <a:extLst>
              <a:ext uri="{FF2B5EF4-FFF2-40B4-BE49-F238E27FC236}">
                <a16:creationId xmlns:a16="http://schemas.microsoft.com/office/drawing/2014/main" id="{8F9CBE3F-79A8-4F8F-88D9-DAD03D0D2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2030" y="1209220"/>
            <a:ext cx="9147940" cy="2337238"/>
          </a:xfrm>
        </p:spPr>
        <p:txBody>
          <a:bodyPr anchor="b">
            <a:normAutofit/>
          </a:bodyPr>
          <a:lstStyle/>
          <a:p>
            <a:r>
              <a:rPr lang="sl-SI" sz="5600">
                <a:cs typeface="Calibri Light"/>
              </a:rPr>
              <a:t>SUPER LIGHTS AND LIGHT SENSOR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66274" y="5417650"/>
            <a:ext cx="9147940" cy="1324303"/>
          </a:xfrm>
        </p:spPr>
        <p:txBody>
          <a:bodyPr anchor="t">
            <a:normAutofit/>
          </a:bodyPr>
          <a:lstStyle/>
          <a:p>
            <a:r>
              <a:rPr lang="sl-SI" sz="2000">
                <a:cs typeface="Calibri"/>
              </a:rPr>
              <a:t>NINA AND LUŠA</a:t>
            </a:r>
            <a:endParaRPr lang="sl-SI" sz="2000"/>
          </a:p>
        </p:txBody>
      </p:sp>
      <p:sp>
        <p:nvSpPr>
          <p:cNvPr id="51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1869" y="2383077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3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24364" y="226546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5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24834" y="253720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6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053" y="2832967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0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72266" y="28039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2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3405" y="324249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831729"/>
            <a:ext cx="12188952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6AEC73C-2F2B-CE98-E9C9-A167897AB252}"/>
              </a:ext>
            </a:extLst>
          </p:cNvPr>
          <p:cNvSpPr txBox="1"/>
          <p:nvPr/>
        </p:nvSpPr>
        <p:spPr>
          <a:xfrm>
            <a:off x="4724400" y="320040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91845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10E48F4-771C-47A5-A0FE-3B2BA903A1F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659"/>
          <a:stretch/>
        </p:blipFill>
        <p:spPr>
          <a:xfrm>
            <a:off x="279143" y="299509"/>
            <a:ext cx="5228585" cy="6268227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DA9C854-C0A9-4767-AC35-656761010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583" y="2645922"/>
            <a:ext cx="4434721" cy="3710427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  <a:cs typeface="Calibri"/>
              </a:rPr>
              <a:t>This is </a:t>
            </a:r>
            <a:r>
              <a:rPr lang="en-US" sz="2000" dirty="0" err="1">
                <a:solidFill>
                  <a:schemeClr val="tx1">
                    <a:alpha val="80000"/>
                  </a:schemeClr>
                </a:solidFill>
                <a:cs typeface="Calibri"/>
              </a:rPr>
              <a:t>arduino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  <a:cs typeface="Calibri"/>
              </a:rPr>
              <a:t> controller</a:t>
            </a: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45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FA9B6C6-A247-48A8-9A1C-1E36FA945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36CB23C-71B3-481A-88BC-D91BE5F36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163" y="4762476"/>
            <a:ext cx="5409655" cy="129635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000" err="1">
                <a:cs typeface="Calibri Light"/>
              </a:rPr>
              <a:t>Svetlomer</a:t>
            </a:r>
            <a:r>
              <a:rPr lang="en-US" sz="2000">
                <a:cs typeface="Calibri Light"/>
              </a:rPr>
              <a:t> A0=</a:t>
            </a:r>
            <a:r>
              <a:rPr lang="en-US" sz="2000" err="1">
                <a:cs typeface="Calibri Light"/>
              </a:rPr>
              <a:t>fotosensor</a:t>
            </a:r>
            <a:r>
              <a:rPr lang="en-US" sz="2000">
                <a:cs typeface="Calibri Light"/>
              </a:rPr>
              <a:t> LDR</a:t>
            </a:r>
            <a:br>
              <a:rPr lang="en-US" sz="2000">
                <a:cs typeface="Calibri Light"/>
              </a:rPr>
            </a:br>
            <a:r>
              <a:rPr lang="en-US" sz="2000" err="1">
                <a:cs typeface="Calibri Light"/>
              </a:rPr>
              <a:t>ledR</a:t>
            </a:r>
            <a:r>
              <a:rPr lang="en-US" sz="2000">
                <a:cs typeface="Calibri Light"/>
              </a:rPr>
              <a:t> 9= red led light</a:t>
            </a:r>
            <a:br>
              <a:rPr lang="en-US" sz="2000">
                <a:cs typeface="Calibri Light"/>
              </a:rPr>
            </a:br>
            <a:r>
              <a:rPr lang="en-US" sz="2000" err="1">
                <a:cs typeface="Calibri Light"/>
              </a:rPr>
              <a:t>ledRu</a:t>
            </a:r>
            <a:r>
              <a:rPr lang="en-US" sz="2000">
                <a:cs typeface="Calibri Light"/>
              </a:rPr>
              <a:t> 12=yellow led light</a:t>
            </a:r>
            <a:br>
              <a:rPr lang="en-US" sz="2000">
                <a:cs typeface="Calibri Light"/>
              </a:rPr>
            </a:br>
            <a:r>
              <a:rPr lang="en-US" sz="2000" err="1">
                <a:cs typeface="Calibri Light"/>
              </a:rPr>
              <a:t>ledZ</a:t>
            </a:r>
            <a:r>
              <a:rPr lang="en-US" sz="2000">
                <a:cs typeface="Calibri Light"/>
              </a:rPr>
              <a:t> 4=green light</a:t>
            </a:r>
            <a:endParaRPr lang="en-US" sz="2000" kern="1200">
              <a:cs typeface="Calibri Light"/>
            </a:endParaRP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6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763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20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>
            <a:extLst>
              <a:ext uri="{FF2B5EF4-FFF2-40B4-BE49-F238E27FC236}">
                <a16:creationId xmlns:a16="http://schemas.microsoft.com/office/drawing/2014/main" id="{00668678-776C-4CA8-9E16-13EEE9078A9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58"/>
          <a:stretch/>
        </p:blipFill>
        <p:spPr>
          <a:xfrm>
            <a:off x="595017" y="603793"/>
            <a:ext cx="10857890" cy="241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83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472C551-D440-40DF-9260-BDB9AC409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E4595D-F796-4298-B74A-C9C28ABD9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239" y="-107479"/>
            <a:ext cx="3420723" cy="10681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code</a:t>
            </a: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340" y="122578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4855" y="1685867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87962" y="2175690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4841F1-CDAB-44A2-B704-C64F6FD70876}"/>
              </a:ext>
            </a:extLst>
          </p:cNvPr>
          <p:cNvSpPr txBox="1"/>
          <p:nvPr/>
        </p:nvSpPr>
        <p:spPr>
          <a:xfrm>
            <a:off x="532057" y="5505208"/>
            <a:ext cx="2513682" cy="9961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All LED's are output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Light sensor is input</a:t>
            </a:r>
          </a:p>
          <a:p>
            <a:pPr algn="l"/>
            <a:endParaRPr lang="en-US">
              <a:cs typeface="Calibri"/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A7973098-6793-4B3F-BBDD-FC22FB97D7C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9799" y="1050850"/>
            <a:ext cx="8876523" cy="404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39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5F12ADAA-771E-43F4-856F-8320CCCCADD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592"/>
          <a:stretch/>
        </p:blipFill>
        <p:spPr>
          <a:xfrm>
            <a:off x="307775" y="177804"/>
            <a:ext cx="4137053" cy="549615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7A8EE-C870-43C8-BA8C-98B3E09A9497}"/>
              </a:ext>
            </a:extLst>
          </p:cNvPr>
          <p:cNvSpPr txBox="1">
            <a:spLocks/>
          </p:cNvSpPr>
          <p:nvPr/>
        </p:nvSpPr>
        <p:spPr>
          <a:xfrm>
            <a:off x="5351803" y="750215"/>
            <a:ext cx="6534867" cy="58291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" sz="2000" dirty="0">
                <a:ea typeface="+mn-lt"/>
                <a:cs typeface="+mn-lt"/>
              </a:rPr>
              <a:t>In this program we determine when which LED will light up.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In the lowest case, all three LEDs light up at brightness of 300 .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 dirty="0">
                <a:ea typeface="+mn-lt"/>
                <a:cs typeface="+mn-lt"/>
              </a:rPr>
              <a:t>When the brightness of 800, only two lights are lit - yellow and green. At brightness of 900, only one light is green.</a:t>
            </a:r>
            <a:br>
              <a:rPr lang="en" sz="2000" dirty="0">
                <a:ea typeface="+mn-lt"/>
                <a:cs typeface="+mn-lt"/>
              </a:rPr>
            </a:br>
            <a:r>
              <a:rPr lang="en" sz="2000">
                <a:ea typeface="+mn-lt"/>
                <a:cs typeface="+mn-lt"/>
              </a:rPr>
              <a:t>However, when the light is more than 1000, no LED is lit.</a:t>
            </a:r>
            <a:endParaRPr lang="en-US" sz="2000">
              <a:ea typeface="+mn-lt"/>
              <a:cs typeface="+mn-lt"/>
            </a:endParaRPr>
          </a:p>
          <a:p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2211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33ADEAE5-B080-4DEC-819A-00E41A93F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9FB580A-BA0E-4D5E-90F4-C42767A78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1061F4-B79C-4AE4-9D36-73E2C3FEFE8A}"/>
              </a:ext>
            </a:extLst>
          </p:cNvPr>
          <p:cNvSpPr txBox="1"/>
          <p:nvPr/>
        </p:nvSpPr>
        <p:spPr>
          <a:xfrm>
            <a:off x="1181934" y="2521664"/>
            <a:ext cx="9679449" cy="146313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latin typeface="+mj-lt"/>
                <a:ea typeface="+mj-ea"/>
                <a:cs typeface="+mj-cs"/>
              </a:rPr>
              <a:t>We read the brightness and save it in this variable ​</a:t>
            </a:r>
            <a:endParaRPr lang="en-US" sz="2000" kern="1200">
              <a:latin typeface="+mj-lt"/>
              <a:ea typeface="+mj-ea"/>
              <a:cs typeface="Calibri Light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418D3723-8B26-4C6C-B488-7C3E2EAF679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0006" y="314996"/>
            <a:ext cx="11111988" cy="1967468"/>
          </a:xfrm>
          <a:prstGeom prst="rect">
            <a:avLst/>
          </a:prstGeom>
        </p:spPr>
      </p:pic>
      <p:pic>
        <p:nvPicPr>
          <p:cNvPr id="3" name="Picture 9" descr="Slika, ki vsebuje besede besedilo&#10;&#10;Opis je samodejno ustvarjen">
            <a:extLst>
              <a:ext uri="{FF2B5EF4-FFF2-40B4-BE49-F238E27FC236}">
                <a16:creationId xmlns:a16="http://schemas.microsoft.com/office/drawing/2014/main" id="{29A65666-3651-4484-92BF-67F2D9EC2C7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0006" y="4359045"/>
            <a:ext cx="11111663" cy="9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321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0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F4D6B04-3B9C-4656-988E-17C886A2024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85"/>
          <a:stretch/>
        </p:blipFill>
        <p:spPr>
          <a:xfrm>
            <a:off x="483582" y="2220797"/>
            <a:ext cx="5026169" cy="2551605"/>
          </a:xfrm>
          <a:prstGeom prst="rect">
            <a:avLst/>
          </a:prstGeom>
        </p:spPr>
      </p:pic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EA598358-8902-4064-B5CE-D5FA396D9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583" y="2645922"/>
            <a:ext cx="4434721" cy="467281"/>
          </a:xfrm>
        </p:spPr>
        <p:txBody>
          <a:bodyPr anchor="t">
            <a:normAutofit/>
          </a:bodyPr>
          <a:lstStyle/>
          <a:p>
            <a:r>
              <a:rPr lang="en-US" sz="2000">
                <a:solidFill>
                  <a:schemeClr val="tx1">
                    <a:alpha val="80000"/>
                  </a:schemeClr>
                </a:solidFill>
                <a:cs typeface="Calibri"/>
              </a:rPr>
              <a:t>This is light sensor</a:t>
            </a:r>
            <a:endParaRPr lang="en-US" sz="20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7" name="Straight Connector 14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550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70E9C18-4F3D-4191-A91E-2ACFC41B71A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143" y="818188"/>
            <a:ext cx="5221625" cy="5221625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0877D79-AF91-43C9-B59D-B7486B60C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583" y="2645922"/>
            <a:ext cx="4434721" cy="625257"/>
          </a:xfrm>
        </p:spPr>
        <p:txBody>
          <a:bodyPr anchor="t">
            <a:normAutofit/>
          </a:bodyPr>
          <a:lstStyle/>
          <a:p>
            <a:r>
              <a:rPr lang="en-US" sz="2000">
                <a:solidFill>
                  <a:schemeClr val="tx1">
                    <a:alpha val="80000"/>
                  </a:schemeClr>
                </a:solidFill>
                <a:cs typeface="Calibri"/>
              </a:rPr>
              <a:t>These are LED lights</a:t>
            </a:r>
            <a:endParaRPr lang="en-US" sz="20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210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5642757F-2B06-45E6-AD65-40D65F023C8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143" y="1126264"/>
            <a:ext cx="5221625" cy="4605473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B718FC9-A144-4D77-8F28-C2340488D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583" y="2645922"/>
            <a:ext cx="4434721" cy="3710427"/>
          </a:xfrm>
        </p:spPr>
        <p:txBody>
          <a:bodyPr anchor="t">
            <a:normAutofit/>
          </a:bodyPr>
          <a:lstStyle/>
          <a:p>
            <a:r>
              <a:rPr lang="en-US" sz="2000">
                <a:solidFill>
                  <a:schemeClr val="tx1">
                    <a:alpha val="80000"/>
                  </a:schemeClr>
                </a:solidFill>
                <a:cs typeface="Calibri"/>
              </a:rPr>
              <a:t>These are resistors</a:t>
            </a:r>
            <a:endParaRPr lang="en-US" sz="20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328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82355F7-EA64-4DBF-9421-3DD91E636E0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143" y="818188"/>
            <a:ext cx="5221625" cy="5221625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6F2CA12-A8D7-4BF5-BEA7-10C58AC75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583" y="2645922"/>
            <a:ext cx="4434721" cy="532330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  <a:cs typeface="Calibri"/>
              </a:rPr>
              <a:t>These are jumper wires</a:t>
            </a: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653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Widescreen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Officeova tema</vt:lpstr>
      <vt:lpstr>SUPER LIGHTS AND LIGHT SENSOR</vt:lpstr>
      <vt:lpstr>Svetlomer A0=fotosensor LDR ledR 9= red led light ledRu 12=yellow led light ledZ 4=green light</vt:lpstr>
      <vt:lpstr>The code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Simon Hauko</cp:lastModifiedBy>
  <cp:revision>15</cp:revision>
  <dcterms:created xsi:type="dcterms:W3CDTF">2021-12-07T08:50:01Z</dcterms:created>
  <dcterms:modified xsi:type="dcterms:W3CDTF">2022-08-28T14:29:07Z</dcterms:modified>
</cp:coreProperties>
</file>