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25F45-2FEC-4582-9D89-5E515FBF4CDB}" v="152" dt="2022-05-20T07:37:31.595"/>
    <p1510:client id="{A5E58D6D-22A4-47DC-A279-E0E1317AE09F}" v="13" dt="2022-05-20T09:35:45.396"/>
    <p1510:client id="{A9490BAF-8789-4219-B1A0-7D476A42DD4B}" v="3" dt="2022-05-20T09:32:31.539"/>
    <p1510:client id="{CD54A906-6FFE-4A0F-844E-7B6E116FA73D}" v="133" dt="2022-05-20T07:28:26.545"/>
    <p1510:client id="{DB167F02-F012-44E7-88DC-C3C23BF13CDD}" v="4" dt="2022-05-20T09:18:19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4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8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45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1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0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09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0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5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5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0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1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B8AFB-B6F7-4B5C-D478-E49D573A2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err="1"/>
              <a:t>Moving</a:t>
            </a:r>
            <a:r>
              <a:rPr lang="sl-SI"/>
              <a:t> </a:t>
            </a:r>
            <a:r>
              <a:rPr lang="sl-SI" err="1"/>
              <a:t>sensor</a:t>
            </a:r>
            <a:r>
              <a:rPr lang="sl-SI"/>
              <a:t> 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956449-862B-D756-7ACE-865C3EAD3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567" y="3630055"/>
            <a:ext cx="6815669" cy="1320802"/>
          </a:xfrm>
        </p:spPr>
        <p:txBody>
          <a:bodyPr/>
          <a:lstStyle/>
          <a:p>
            <a:r>
              <a:rPr lang="sl-SI"/>
              <a:t> Ema L, Ema M, Matic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440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, ki vsebuje besede besedilo, elektronika&#10;&#10;Opis je samodejno ustvarjen">
            <a:extLst>
              <a:ext uri="{FF2B5EF4-FFF2-40B4-BE49-F238E27FC236}">
                <a16:creationId xmlns:a16="http://schemas.microsoft.com/office/drawing/2014/main" id="{A95B6DE1-6078-F75E-97B7-400A9903E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40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7631A-693A-BC44-5E55-565469AA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8D952FE2-E170-0BE1-30C9-FDE9AF4D3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18" y="494841"/>
            <a:ext cx="11234327" cy="5865129"/>
          </a:xfrm>
        </p:spPr>
      </p:pic>
    </p:spTree>
    <p:extLst>
      <p:ext uri="{BB962C8B-B14F-4D97-AF65-F5344CB8AC3E}">
        <p14:creationId xmlns:p14="http://schemas.microsoft.com/office/powerpoint/2010/main" val="227764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2D372F1-A544-1B9D-873B-392E4837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sl-SI" sz="4000"/>
              <a:t>App Inventor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lika 18">
            <a:extLst>
              <a:ext uri="{FF2B5EF4-FFF2-40B4-BE49-F238E27FC236}">
                <a16:creationId xmlns:a16="http://schemas.microsoft.com/office/drawing/2014/main" id="{8816217C-B082-551C-EE68-01F493E3C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80" y="3425580"/>
            <a:ext cx="3430858" cy="2413646"/>
          </a:xfrm>
          <a:prstGeom prst="rect">
            <a:avLst/>
          </a:prstGeom>
        </p:spPr>
      </p:pic>
      <p:pic>
        <p:nvPicPr>
          <p:cNvPr id="19" name="Slika 20">
            <a:extLst>
              <a:ext uri="{FF2B5EF4-FFF2-40B4-BE49-F238E27FC236}">
                <a16:creationId xmlns:a16="http://schemas.microsoft.com/office/drawing/2014/main" id="{E8027956-6ACA-011B-345A-9B139F427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09" y="764101"/>
            <a:ext cx="4174273" cy="260704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99341E30-0F85-8D20-686C-3F3D56445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55" y="2639450"/>
            <a:ext cx="5895059" cy="2797388"/>
          </a:xfrm>
        </p:spPr>
      </p:pic>
    </p:spTree>
    <p:extLst>
      <p:ext uri="{BB962C8B-B14F-4D97-AF65-F5344CB8AC3E}">
        <p14:creationId xmlns:p14="http://schemas.microsoft.com/office/powerpoint/2010/main" val="1026609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Širokozaslonsko</PresentationFormat>
  <Paragraphs>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Moving sensor </vt:lpstr>
      <vt:lpstr>PowerPointova predstavitev</vt:lpstr>
      <vt:lpstr>PowerPointova predstavitev</vt:lpstr>
      <vt:lpstr>App Inventor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>Simon Hauko</cp:lastModifiedBy>
  <cp:revision>18</cp:revision>
  <dcterms:created xsi:type="dcterms:W3CDTF">2022-05-20T07:10:05Z</dcterms:created>
  <dcterms:modified xsi:type="dcterms:W3CDTF">2022-06-10T10:11:24Z</dcterms:modified>
</cp:coreProperties>
</file>