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79C5F6-8AD8-400D-806A-8C51ADBBC01E}" v="57" dt="2022-05-17T10:01:32.970"/>
    <p1510:client id="{53FC8D8E-B2AA-C5AC-F44E-36D10D62DFFB}" v="2" dt="2022-05-20T09:20:46.816"/>
    <p1510:client id="{58B8F585-8F0C-EFC8-4C0D-6591A9BB90DC}" v="84" dt="2022-05-20T09:29:42.778"/>
    <p1510:client id="{8F3D76B6-AB60-42D9-95D2-A142F5D6F9F0}" v="107" dt="2022-05-17T10:10:38.046"/>
    <p1510:client id="{9C0008F2-9772-4B36-A2C7-8B46DA1E4EA8}" v="2" dt="2022-05-19T10:53:33.242"/>
    <p1510:client id="{FC0205AF-7F35-FF6E-1B8F-554B42EC7B50}" v="41" dt="2022-05-17T10:08:15.2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na Glavač" userId="S::nina.glavac@osenams.si::24f81ee2-9102-4987-8303-6b41b23dcf32" providerId="AD" clId="Web-{53FC8D8E-B2AA-C5AC-F44E-36D10D62DFFB}"/>
    <pc:docChg chg="modSld">
      <pc:chgData name="Nina Glavač" userId="S::nina.glavac@osenams.si::24f81ee2-9102-4987-8303-6b41b23dcf32" providerId="AD" clId="Web-{53FC8D8E-B2AA-C5AC-F44E-36D10D62DFFB}" dt="2022-05-20T09:20:46.816" v="1"/>
      <pc:docMkLst>
        <pc:docMk/>
      </pc:docMkLst>
      <pc:sldChg chg="addSp delSp modSp">
        <pc:chgData name="Nina Glavač" userId="S::nina.glavac@osenams.si::24f81ee2-9102-4987-8303-6b41b23dcf32" providerId="AD" clId="Web-{53FC8D8E-B2AA-C5AC-F44E-36D10D62DFFB}" dt="2022-05-20T09:20:46.816" v="1"/>
        <pc:sldMkLst>
          <pc:docMk/>
          <pc:sldMk cId="856141023" sldId="259"/>
        </pc:sldMkLst>
        <pc:spChg chg="del">
          <ac:chgData name="Nina Glavač" userId="S::nina.glavac@osenams.si::24f81ee2-9102-4987-8303-6b41b23dcf32" providerId="AD" clId="Web-{53FC8D8E-B2AA-C5AC-F44E-36D10D62DFFB}" dt="2022-05-20T09:20:37.863" v="0"/>
          <ac:spMkLst>
            <pc:docMk/>
            <pc:sldMk cId="856141023" sldId="259"/>
            <ac:spMk id="3" creationId="{518465AE-6B43-52CF-8D8A-B540B5715AEB}"/>
          </ac:spMkLst>
        </pc:spChg>
        <pc:spChg chg="add mod">
          <ac:chgData name="Nina Glavač" userId="S::nina.glavac@osenams.si::24f81ee2-9102-4987-8303-6b41b23dcf32" providerId="AD" clId="Web-{53FC8D8E-B2AA-C5AC-F44E-36D10D62DFFB}" dt="2022-05-20T09:20:46.816" v="1"/>
          <ac:spMkLst>
            <pc:docMk/>
            <pc:sldMk cId="856141023" sldId="259"/>
            <ac:spMk id="6" creationId="{2ECB1CFE-F64E-2C8C-5A91-CB697ED32F1A}"/>
          </ac:spMkLst>
        </pc:spChg>
        <pc:picChg chg="add del mod ord">
          <ac:chgData name="Nina Glavač" userId="S::nina.glavac@osenams.si::24f81ee2-9102-4987-8303-6b41b23dcf32" providerId="AD" clId="Web-{53FC8D8E-B2AA-C5AC-F44E-36D10D62DFFB}" dt="2022-05-20T09:20:46.816" v="1"/>
          <ac:picMkLst>
            <pc:docMk/>
            <pc:sldMk cId="856141023" sldId="259"/>
            <ac:picMk id="4" creationId="{989FDF1A-7239-EA12-E01C-257660A3829F}"/>
          </ac:picMkLst>
        </pc:picChg>
      </pc:sldChg>
    </pc:docChg>
  </pc:docChgLst>
  <pc:docChgLst>
    <pc:chgData name="Maj Dervarič" userId="S::maj.dervaric@osenams.si::9791452c-2c12-4e52-a8a8-0adc3d7558d2" providerId="AD" clId="Web-{4979C5F6-8AD8-400D-806A-8C51ADBBC01E}"/>
    <pc:docChg chg="addSld delSld modSld sldOrd">
      <pc:chgData name="Maj Dervarič" userId="S::maj.dervaric@osenams.si::9791452c-2c12-4e52-a8a8-0adc3d7558d2" providerId="AD" clId="Web-{4979C5F6-8AD8-400D-806A-8C51ADBBC01E}" dt="2022-05-17T10:01:32.970" v="60" actId="1076"/>
      <pc:docMkLst>
        <pc:docMk/>
      </pc:docMkLst>
      <pc:sldChg chg="new del">
        <pc:chgData name="Maj Dervarič" userId="S::maj.dervaric@osenams.si::9791452c-2c12-4e52-a8a8-0adc3d7558d2" providerId="AD" clId="Web-{4979C5F6-8AD8-400D-806A-8C51ADBBC01E}" dt="2022-05-17T09:25:35.231" v="3"/>
        <pc:sldMkLst>
          <pc:docMk/>
          <pc:sldMk cId="650542480" sldId="257"/>
        </pc:sldMkLst>
      </pc:sldChg>
      <pc:sldChg chg="new del">
        <pc:chgData name="Maj Dervarič" userId="S::maj.dervaric@osenams.si::9791452c-2c12-4e52-a8a8-0adc3d7558d2" providerId="AD" clId="Web-{4979C5F6-8AD8-400D-806A-8C51ADBBC01E}" dt="2022-05-17T09:25:41.076" v="7"/>
        <pc:sldMkLst>
          <pc:docMk/>
          <pc:sldMk cId="3444349522" sldId="257"/>
        </pc:sldMkLst>
      </pc:sldChg>
      <pc:sldChg chg="ord">
        <pc:chgData name="Maj Dervarič" userId="S::maj.dervaric@osenams.si::9791452c-2c12-4e52-a8a8-0adc3d7558d2" providerId="AD" clId="Web-{4979C5F6-8AD8-400D-806A-8C51ADBBC01E}" dt="2022-05-17T09:37:59.921" v="12"/>
        <pc:sldMkLst>
          <pc:docMk/>
          <pc:sldMk cId="562879487" sldId="258"/>
        </pc:sldMkLst>
      </pc:sldChg>
      <pc:sldChg chg="new del">
        <pc:chgData name="Maj Dervarič" userId="S::maj.dervaric@osenams.si::9791452c-2c12-4e52-a8a8-0adc3d7558d2" providerId="AD" clId="Web-{4979C5F6-8AD8-400D-806A-8C51ADBBC01E}" dt="2022-05-17T09:25:35.825" v="4"/>
        <pc:sldMkLst>
          <pc:docMk/>
          <pc:sldMk cId="2240422861" sldId="258"/>
        </pc:sldMkLst>
      </pc:sldChg>
      <pc:sldChg chg="new del">
        <pc:chgData name="Maj Dervarič" userId="S::maj.dervaric@osenams.si::9791452c-2c12-4e52-a8a8-0adc3d7558d2" providerId="AD" clId="Web-{4979C5F6-8AD8-400D-806A-8C51ADBBC01E}" dt="2022-05-17T09:25:36.247" v="5"/>
        <pc:sldMkLst>
          <pc:docMk/>
          <pc:sldMk cId="75313941" sldId="259"/>
        </pc:sldMkLst>
      </pc:sldChg>
      <pc:sldChg chg="new">
        <pc:chgData name="Maj Dervarič" userId="S::maj.dervaric@osenams.si::9791452c-2c12-4e52-a8a8-0adc3d7558d2" providerId="AD" clId="Web-{4979C5F6-8AD8-400D-806A-8C51ADBBC01E}" dt="2022-05-17T09:37:56.280" v="8"/>
        <pc:sldMkLst>
          <pc:docMk/>
          <pc:sldMk cId="856141023" sldId="259"/>
        </pc:sldMkLst>
      </pc:sldChg>
      <pc:sldChg chg="new">
        <pc:chgData name="Maj Dervarič" userId="S::maj.dervaric@osenams.si::9791452c-2c12-4e52-a8a8-0adc3d7558d2" providerId="AD" clId="Web-{4979C5F6-8AD8-400D-806A-8C51ADBBC01E}" dt="2022-05-17T09:37:56.999" v="9"/>
        <pc:sldMkLst>
          <pc:docMk/>
          <pc:sldMk cId="1652970070" sldId="260"/>
        </pc:sldMkLst>
      </pc:sldChg>
      <pc:sldChg chg="new">
        <pc:chgData name="Maj Dervarič" userId="S::maj.dervaric@osenams.si::9791452c-2c12-4e52-a8a8-0adc3d7558d2" providerId="AD" clId="Web-{4979C5F6-8AD8-400D-806A-8C51ADBBC01E}" dt="2022-05-17T09:37:57.452" v="10"/>
        <pc:sldMkLst>
          <pc:docMk/>
          <pc:sldMk cId="163672497" sldId="261"/>
        </pc:sldMkLst>
      </pc:sldChg>
      <pc:sldChg chg="addSp delSp modSp new mod setBg">
        <pc:chgData name="Maj Dervarič" userId="S::maj.dervaric@osenams.si::9791452c-2c12-4e52-a8a8-0adc3d7558d2" providerId="AD" clId="Web-{4979C5F6-8AD8-400D-806A-8C51ADBBC01E}" dt="2022-05-17T10:01:32.970" v="60" actId="1076"/>
        <pc:sldMkLst>
          <pc:docMk/>
          <pc:sldMk cId="2449386749" sldId="262"/>
        </pc:sldMkLst>
        <pc:spChg chg="mod ord">
          <ac:chgData name="Maj Dervarič" userId="S::maj.dervaric@osenams.si::9791452c-2c12-4e52-a8a8-0adc3d7558d2" providerId="AD" clId="Web-{4979C5F6-8AD8-400D-806A-8C51ADBBC01E}" dt="2022-05-17T09:59:59.687" v="47" actId="20577"/>
          <ac:spMkLst>
            <pc:docMk/>
            <pc:sldMk cId="2449386749" sldId="262"/>
            <ac:spMk id="2" creationId="{7F6287D7-CF1D-C486-2C57-9894E414C568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48:04.873" v="15"/>
          <ac:spMkLst>
            <pc:docMk/>
            <pc:sldMk cId="2449386749" sldId="262"/>
            <ac:spMk id="3" creationId="{3B9BEC02-C841-BE53-786B-2E5BE6D029CF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48:04.857" v="14"/>
          <ac:spMkLst>
            <pc:docMk/>
            <pc:sldMk cId="2449386749" sldId="262"/>
            <ac:spMk id="8" creationId="{787F4F1C-8D3D-4EC1-B72D-A0470A5A08B8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40.499" v="40"/>
          <ac:spMkLst>
            <pc:docMk/>
            <pc:sldMk cId="2449386749" sldId="262"/>
            <ac:spMk id="12" creationId="{1056F38F-7C4E-461D-8709-7D0024AE1F79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40.499" v="40"/>
          <ac:spMkLst>
            <pc:docMk/>
            <pc:sldMk cId="2449386749" sldId="262"/>
            <ac:spMk id="14" creationId="{C7278469-3C3C-49CE-AEEE-E176A4900B78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40.499" v="40"/>
          <ac:spMkLst>
            <pc:docMk/>
            <pc:sldMk cId="2449386749" sldId="262"/>
            <ac:spMk id="19" creationId="{5A0118C5-4F8D-4CF4-BADD-53FEACC6C42A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40.499" v="40"/>
          <ac:spMkLst>
            <pc:docMk/>
            <pc:sldMk cId="2449386749" sldId="262"/>
            <ac:spMk id="20" creationId="{4C6598AB-1C17-4D54-951C-A082D94ACB7A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40.499" v="40"/>
          <ac:spMkLst>
            <pc:docMk/>
            <pc:sldMk cId="2449386749" sldId="262"/>
            <ac:spMk id="21" creationId="{4E0A5C5C-2A95-428E-9F6A-0D29EBD57C9F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40.499" v="40"/>
          <ac:spMkLst>
            <pc:docMk/>
            <pc:sldMk cId="2449386749" sldId="262"/>
            <ac:spMk id="22" creationId="{C83B66D7-137D-4AC1-B172-53D60F08BEB5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8:58.779" v="31"/>
          <ac:spMkLst>
            <pc:docMk/>
            <pc:sldMk cId="2449386749" sldId="262"/>
            <ac:spMk id="23" creationId="{3B9BEC02-C841-BE53-786B-2E5BE6D029CF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40.499" v="40"/>
          <ac:spMkLst>
            <pc:docMk/>
            <pc:sldMk cId="2449386749" sldId="262"/>
            <ac:spMk id="24" creationId="{F6B92503-6984-4D15-8B98-8718709B785D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40.499" v="40"/>
          <ac:spMkLst>
            <pc:docMk/>
            <pc:sldMk cId="2449386749" sldId="262"/>
            <ac:spMk id="26" creationId="{08DDF938-524E-4C18-A47D-C00627832366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26.030" v="36"/>
          <ac:spMkLst>
            <pc:docMk/>
            <pc:sldMk cId="2449386749" sldId="262"/>
            <ac:spMk id="37" creationId="{32757BCC-99BD-9376-C989-54BD5DDA01CC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28.811" v="38"/>
          <ac:spMkLst>
            <pc:docMk/>
            <pc:sldMk cId="2449386749" sldId="262"/>
            <ac:spMk id="38" creationId="{9CB95732-565A-4D2C-A3AB-CC460C0D3826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26.030" v="36"/>
          <ac:spMkLst>
            <pc:docMk/>
            <pc:sldMk cId="2449386749" sldId="262"/>
            <ac:spMk id="40" creationId="{33CD251C-A887-4D2F-925B-FC097198538B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26.030" v="36"/>
          <ac:spMkLst>
            <pc:docMk/>
            <pc:sldMk cId="2449386749" sldId="262"/>
            <ac:spMk id="42" creationId="{3B2069EE-A08E-44F0-B3F9-3CF8CC2DCAD5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28.811" v="38"/>
          <ac:spMkLst>
            <pc:docMk/>
            <pc:sldMk cId="2449386749" sldId="262"/>
            <ac:spMk id="46" creationId="{9A79B912-88EA-4640-BDEB-51B3B11A026A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28.811" v="38"/>
          <ac:spMkLst>
            <pc:docMk/>
            <pc:sldMk cId="2449386749" sldId="262"/>
            <ac:spMk id="48" creationId="{77F1AF47-AE98-4034-BD91-1976FA4D9C4C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28.811" v="38"/>
          <ac:spMkLst>
            <pc:docMk/>
            <pc:sldMk cId="2449386749" sldId="262"/>
            <ac:spMk id="49" creationId="{8EC0EE2B-2029-48DD-893D-F528E651B07D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28.811" v="38"/>
          <ac:spMkLst>
            <pc:docMk/>
            <pc:sldMk cId="2449386749" sldId="262"/>
            <ac:spMk id="50" creationId="{45AE1D08-1ED1-4F59-B42F-4D8EA33DC8C6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40.499" v="40"/>
          <ac:spMkLst>
            <pc:docMk/>
            <pc:sldMk cId="2449386749" sldId="262"/>
            <ac:spMk id="52" creationId="{EDBF517C-8524-444B-BA62-E3F7FA604D3C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40.499" v="40"/>
          <ac:spMkLst>
            <pc:docMk/>
            <pc:sldMk cId="2449386749" sldId="262"/>
            <ac:spMk id="53" creationId="{B072FA10-EF9D-4AEB-AB63-079C80F1938C}"/>
          </ac:spMkLst>
        </pc:spChg>
        <pc:spChg chg="add del">
          <ac:chgData name="Maj Dervarič" userId="S::maj.dervaric@osenams.si::9791452c-2c12-4e52-a8a8-0adc3d7558d2" providerId="AD" clId="Web-{4979C5F6-8AD8-400D-806A-8C51ADBBC01E}" dt="2022-05-17T09:59:40.499" v="40"/>
          <ac:spMkLst>
            <pc:docMk/>
            <pc:sldMk cId="2449386749" sldId="262"/>
            <ac:spMk id="54" creationId="{29ED149B-3968-31CA-2029-2711C89A2E7C}"/>
          </ac:spMkLst>
        </pc:spChg>
        <pc:grpChg chg="add del">
          <ac:chgData name="Maj Dervarič" userId="S::maj.dervaric@osenams.si::9791452c-2c12-4e52-a8a8-0adc3d7558d2" providerId="AD" clId="Web-{4979C5F6-8AD8-400D-806A-8C51ADBBC01E}" dt="2022-05-17T09:48:04.857" v="14"/>
          <ac:grpSpMkLst>
            <pc:docMk/>
            <pc:sldMk cId="2449386749" sldId="262"/>
            <ac:grpSpMk id="10" creationId="{D1E3DD61-64DB-46AD-B249-E273CD86B051}"/>
          </ac:grpSpMkLst>
        </pc:grpChg>
        <pc:grpChg chg="add del">
          <ac:chgData name="Maj Dervarič" userId="S::maj.dervaric@osenams.si::9791452c-2c12-4e52-a8a8-0adc3d7558d2" providerId="AD" clId="Web-{4979C5F6-8AD8-400D-806A-8C51ADBBC01E}" dt="2022-05-17T09:59:40.499" v="40"/>
          <ac:grpSpMkLst>
            <pc:docMk/>
            <pc:sldMk cId="2449386749" sldId="262"/>
            <ac:grpSpMk id="16" creationId="{93DC754C-7E09-422D-A8BB-AF632E90DFA2}"/>
          </ac:grpSpMkLst>
        </pc:grpChg>
        <pc:grpChg chg="add del">
          <ac:chgData name="Maj Dervarič" userId="S::maj.dervaric@osenams.si::9791452c-2c12-4e52-a8a8-0adc3d7558d2" providerId="AD" clId="Web-{4979C5F6-8AD8-400D-806A-8C51ADBBC01E}" dt="2022-05-17T09:59:40.499" v="40"/>
          <ac:grpSpMkLst>
            <pc:docMk/>
            <pc:sldMk cId="2449386749" sldId="262"/>
            <ac:grpSpMk id="28" creationId="{3773FAF5-C452-4455-9411-D6AF5EBD4CA9}"/>
          </ac:grpSpMkLst>
        </pc:grpChg>
        <pc:grpChg chg="add del">
          <ac:chgData name="Maj Dervarič" userId="S::maj.dervaric@osenams.si::9791452c-2c12-4e52-a8a8-0adc3d7558d2" providerId="AD" clId="Web-{4979C5F6-8AD8-400D-806A-8C51ADBBC01E}" dt="2022-05-17T09:59:26.030" v="36"/>
          <ac:grpSpMkLst>
            <pc:docMk/>
            <pc:sldMk cId="2449386749" sldId="262"/>
            <ac:grpSpMk id="44" creationId="{9C6E8597-0CCE-4A8A-9326-AA52691A1C81}"/>
          </ac:grpSpMkLst>
        </pc:grpChg>
        <pc:picChg chg="add mod ord">
          <ac:chgData name="Maj Dervarič" userId="S::maj.dervaric@osenams.si::9791452c-2c12-4e52-a8a8-0adc3d7558d2" providerId="AD" clId="Web-{4979C5F6-8AD8-400D-806A-8C51ADBBC01E}" dt="2022-05-17T10:01:32.970" v="60" actId="1076"/>
          <ac:picMkLst>
            <pc:docMk/>
            <pc:sldMk cId="2449386749" sldId="262"/>
            <ac:picMk id="4" creationId="{64BFBB2C-69A5-502F-6BAB-B07E42528E92}"/>
          </ac:picMkLst>
        </pc:picChg>
        <pc:picChg chg="add del mod ord">
          <ac:chgData name="Maj Dervarič" userId="S::maj.dervaric@osenams.si::9791452c-2c12-4e52-a8a8-0adc3d7558d2" providerId="AD" clId="Web-{4979C5F6-8AD8-400D-806A-8C51ADBBC01E}" dt="2022-05-17T09:59:45.452" v="42"/>
          <ac:picMkLst>
            <pc:docMk/>
            <pc:sldMk cId="2449386749" sldId="262"/>
            <ac:picMk id="5" creationId="{206D7A4F-E690-6796-AC0C-AA687AA689D3}"/>
          </ac:picMkLst>
        </pc:picChg>
        <pc:picChg chg="add del mod">
          <ac:chgData name="Maj Dervarič" userId="S::maj.dervaric@osenams.si::9791452c-2c12-4e52-a8a8-0adc3d7558d2" providerId="AD" clId="Web-{4979C5F6-8AD8-400D-806A-8C51ADBBC01E}" dt="2022-05-17T09:59:41.874" v="41"/>
          <ac:picMkLst>
            <pc:docMk/>
            <pc:sldMk cId="2449386749" sldId="262"/>
            <ac:picMk id="6" creationId="{74301FB2-EB5A-DBE0-F810-05F99DCB3F0C}"/>
          </ac:picMkLst>
        </pc:picChg>
      </pc:sldChg>
      <pc:sldChg chg="addSp delSp modSp add replId">
        <pc:chgData name="Maj Dervarič" userId="S::maj.dervaric@osenams.si::9791452c-2c12-4e52-a8a8-0adc3d7558d2" providerId="AD" clId="Web-{4979C5F6-8AD8-400D-806A-8C51ADBBC01E}" dt="2022-05-17T10:01:22.455" v="58" actId="1076"/>
        <pc:sldMkLst>
          <pc:docMk/>
          <pc:sldMk cId="1225059657" sldId="263"/>
        </pc:sldMkLst>
        <pc:spChg chg="mod">
          <ac:chgData name="Maj Dervarič" userId="S::maj.dervaric@osenams.si::9791452c-2c12-4e52-a8a8-0adc3d7558d2" providerId="AD" clId="Web-{4979C5F6-8AD8-400D-806A-8C51ADBBC01E}" dt="2022-05-17T10:00:17.594" v="50" actId="20577"/>
          <ac:spMkLst>
            <pc:docMk/>
            <pc:sldMk cId="1225059657" sldId="263"/>
            <ac:spMk id="2" creationId="{7F6287D7-CF1D-C486-2C57-9894E414C568}"/>
          </ac:spMkLst>
        </pc:spChg>
        <pc:spChg chg="add del mod">
          <ac:chgData name="Maj Dervarič" userId="S::maj.dervaric@osenams.si::9791452c-2c12-4e52-a8a8-0adc3d7558d2" providerId="AD" clId="Web-{4979C5F6-8AD8-400D-806A-8C51ADBBC01E}" dt="2022-05-17T10:00:30.922" v="53"/>
          <ac:spMkLst>
            <pc:docMk/>
            <pc:sldMk cId="1225059657" sldId="263"/>
            <ac:spMk id="5" creationId="{E65F45C3-A8B3-0E37-EB67-196BE7EF1139}"/>
          </ac:spMkLst>
        </pc:spChg>
        <pc:picChg chg="del">
          <ac:chgData name="Maj Dervarič" userId="S::maj.dervaric@osenams.si::9791452c-2c12-4e52-a8a8-0adc3d7558d2" providerId="AD" clId="Web-{4979C5F6-8AD8-400D-806A-8C51ADBBC01E}" dt="2022-05-17T10:00:27.125" v="52"/>
          <ac:picMkLst>
            <pc:docMk/>
            <pc:sldMk cId="1225059657" sldId="263"/>
            <ac:picMk id="4" creationId="{64BFBB2C-69A5-502F-6BAB-B07E42528E92}"/>
          </ac:picMkLst>
        </pc:picChg>
        <pc:picChg chg="add mod ord">
          <ac:chgData name="Maj Dervarič" userId="S::maj.dervaric@osenams.si::9791452c-2c12-4e52-a8a8-0adc3d7558d2" providerId="AD" clId="Web-{4979C5F6-8AD8-400D-806A-8C51ADBBC01E}" dt="2022-05-17T10:01:22.455" v="58" actId="1076"/>
          <ac:picMkLst>
            <pc:docMk/>
            <pc:sldMk cId="1225059657" sldId="263"/>
            <ac:picMk id="6" creationId="{5EC441C0-FEFF-F053-A31B-69E58660939C}"/>
          </ac:picMkLst>
        </pc:picChg>
      </pc:sldChg>
      <pc:sldChg chg="addSp delSp modSp add replId">
        <pc:chgData name="Maj Dervarič" userId="S::maj.dervaric@osenams.si::9791452c-2c12-4e52-a8a8-0adc3d7558d2" providerId="AD" clId="Web-{4979C5F6-8AD8-400D-806A-8C51ADBBC01E}" dt="2022-05-17T10:01:29.095" v="59" actId="1076"/>
        <pc:sldMkLst>
          <pc:docMk/>
          <pc:sldMk cId="1837779" sldId="264"/>
        </pc:sldMkLst>
        <pc:spChg chg="mod">
          <ac:chgData name="Maj Dervarič" userId="S::maj.dervaric@osenams.si::9791452c-2c12-4e52-a8a8-0adc3d7558d2" providerId="AD" clId="Web-{4979C5F6-8AD8-400D-806A-8C51ADBBC01E}" dt="2022-05-17T10:00:22.531" v="51" actId="20577"/>
          <ac:spMkLst>
            <pc:docMk/>
            <pc:sldMk cId="1837779" sldId="264"/>
            <ac:spMk id="2" creationId="{7F6287D7-CF1D-C486-2C57-9894E414C568}"/>
          </ac:spMkLst>
        </pc:spChg>
        <pc:spChg chg="add del mod">
          <ac:chgData name="Maj Dervarič" userId="S::maj.dervaric@osenams.si::9791452c-2c12-4e52-a8a8-0adc3d7558d2" providerId="AD" clId="Web-{4979C5F6-8AD8-400D-806A-8C51ADBBC01E}" dt="2022-05-17T10:00:40.532" v="56"/>
          <ac:spMkLst>
            <pc:docMk/>
            <pc:sldMk cId="1837779" sldId="264"/>
            <ac:spMk id="5" creationId="{E511C723-C068-9CB5-A704-6BA15D4F598C}"/>
          </ac:spMkLst>
        </pc:spChg>
        <pc:picChg chg="del">
          <ac:chgData name="Maj Dervarič" userId="S::maj.dervaric@osenams.si::9791452c-2c12-4e52-a8a8-0adc3d7558d2" providerId="AD" clId="Web-{4979C5F6-8AD8-400D-806A-8C51ADBBC01E}" dt="2022-05-17T10:00:37.469" v="55"/>
          <ac:picMkLst>
            <pc:docMk/>
            <pc:sldMk cId="1837779" sldId="264"/>
            <ac:picMk id="4" creationId="{64BFBB2C-69A5-502F-6BAB-B07E42528E92}"/>
          </ac:picMkLst>
        </pc:picChg>
        <pc:picChg chg="add mod ord">
          <ac:chgData name="Maj Dervarič" userId="S::maj.dervaric@osenams.si::9791452c-2c12-4e52-a8a8-0adc3d7558d2" providerId="AD" clId="Web-{4979C5F6-8AD8-400D-806A-8C51ADBBC01E}" dt="2022-05-17T10:01:29.095" v="59" actId="1076"/>
          <ac:picMkLst>
            <pc:docMk/>
            <pc:sldMk cId="1837779" sldId="264"/>
            <ac:picMk id="6" creationId="{F4662746-514A-3B2E-8B59-DE3B32708F88}"/>
          </ac:picMkLst>
        </pc:picChg>
      </pc:sldChg>
    </pc:docChg>
  </pc:docChgLst>
  <pc:docChgLst>
    <pc:chgData name="Nina Glavač" userId="S::nina.glavac@osenams.si::24f81ee2-9102-4987-8303-6b41b23dcf32" providerId="AD" clId="Web-{FC0205AF-7F35-FF6E-1B8F-554B42EC7B50}"/>
    <pc:docChg chg="addSld modSld sldOrd">
      <pc:chgData name="Nina Glavač" userId="S::nina.glavac@osenams.si::24f81ee2-9102-4987-8303-6b41b23dcf32" providerId="AD" clId="Web-{FC0205AF-7F35-FF6E-1B8F-554B42EC7B50}" dt="2022-05-17T10:10:32.032" v="42"/>
      <pc:docMkLst>
        <pc:docMk/>
      </pc:docMkLst>
      <pc:sldChg chg="modSp">
        <pc:chgData name="Nina Glavač" userId="S::nina.glavac@osenams.si::24f81ee2-9102-4987-8303-6b41b23dcf32" providerId="AD" clId="Web-{FC0205AF-7F35-FF6E-1B8F-554B42EC7B50}" dt="2022-05-17T09:22:57.435" v="9" actId="20577"/>
        <pc:sldMkLst>
          <pc:docMk/>
          <pc:sldMk cId="2918452258" sldId="256"/>
        </pc:sldMkLst>
        <pc:spChg chg="mod">
          <ac:chgData name="Nina Glavač" userId="S::nina.glavac@osenams.si::24f81ee2-9102-4987-8303-6b41b23dcf32" providerId="AD" clId="Web-{FC0205AF-7F35-FF6E-1B8F-554B42EC7B50}" dt="2022-05-17T09:22:57.435" v="9" actId="20577"/>
          <ac:spMkLst>
            <pc:docMk/>
            <pc:sldMk cId="2918452258" sldId="256"/>
            <ac:spMk id="2" creationId="{00000000-0000-0000-0000-000000000000}"/>
          </ac:spMkLst>
        </pc:spChg>
      </pc:sldChg>
      <pc:sldChg chg="addSp delSp modSp">
        <pc:chgData name="Nina Glavač" userId="S::nina.glavac@osenams.si::24f81ee2-9102-4987-8303-6b41b23dcf32" providerId="AD" clId="Web-{FC0205AF-7F35-FF6E-1B8F-554B42EC7B50}" dt="2022-05-17T10:05:48.625" v="40"/>
        <pc:sldMkLst>
          <pc:docMk/>
          <pc:sldMk cId="2841245188" sldId="257"/>
        </pc:sldMkLst>
        <pc:spChg chg="mod">
          <ac:chgData name="Nina Glavač" userId="S::nina.glavac@osenams.si::24f81ee2-9102-4987-8303-6b41b23dcf32" providerId="AD" clId="Web-{FC0205AF-7F35-FF6E-1B8F-554B42EC7B50}" dt="2022-05-17T10:05:42.156" v="37"/>
          <ac:spMkLst>
            <pc:docMk/>
            <pc:sldMk cId="2841245188" sldId="257"/>
            <ac:spMk id="2" creationId="{2F71C7D0-98EA-1C2A-4C8D-0A58BE8E5F25}"/>
          </ac:spMkLst>
        </pc:spChg>
        <pc:spChg chg="add">
          <ac:chgData name="Nina Glavač" userId="S::nina.glavac@osenams.si::24f81ee2-9102-4987-8303-6b41b23dcf32" providerId="AD" clId="Web-{FC0205AF-7F35-FF6E-1B8F-554B42EC7B50}" dt="2022-05-17T09:42:59.956" v="23"/>
          <ac:spMkLst>
            <pc:docMk/>
            <pc:sldMk cId="2841245188" sldId="257"/>
            <ac:spMk id="4" creationId="{EFD79BB2-1299-263B-0B13-2D20D8BBFCAB}"/>
          </ac:spMkLst>
        </pc:spChg>
        <pc:spChg chg="add del">
          <ac:chgData name="Nina Glavač" userId="S::nina.glavac@osenams.si::24f81ee2-9102-4987-8303-6b41b23dcf32" providerId="AD" clId="Web-{FC0205AF-7F35-FF6E-1B8F-554B42EC7B50}" dt="2022-05-17T10:05:42.156" v="37"/>
          <ac:spMkLst>
            <pc:docMk/>
            <pc:sldMk cId="2841245188" sldId="257"/>
            <ac:spMk id="64" creationId="{A414F261-E931-45CB-8605-20FFD6826336}"/>
          </ac:spMkLst>
        </pc:spChg>
        <pc:spChg chg="add del">
          <ac:chgData name="Nina Glavač" userId="S::nina.glavac@osenams.si::24f81ee2-9102-4987-8303-6b41b23dcf32" providerId="AD" clId="Web-{FC0205AF-7F35-FF6E-1B8F-554B42EC7B50}" dt="2022-05-17T10:05:42.156" v="37"/>
          <ac:spMkLst>
            <pc:docMk/>
            <pc:sldMk cId="2841245188" sldId="257"/>
            <ac:spMk id="72" creationId="{74BE6D9A-2C02-AD2C-B286-D698DDFB518B}"/>
          </ac:spMkLst>
        </pc:spChg>
        <pc:spChg chg="add del">
          <ac:chgData name="Nina Glavač" userId="S::nina.glavac@osenams.si::24f81ee2-9102-4987-8303-6b41b23dcf32" providerId="AD" clId="Web-{FC0205AF-7F35-FF6E-1B8F-554B42EC7B50}" dt="2022-05-17T10:05:42.156" v="37"/>
          <ac:spMkLst>
            <pc:docMk/>
            <pc:sldMk cId="2841245188" sldId="257"/>
            <ac:spMk id="75" creationId="{5A0118C5-4F8D-4CF4-BADD-53FEACC6C42A}"/>
          </ac:spMkLst>
        </pc:spChg>
        <pc:grpChg chg="add del">
          <ac:chgData name="Nina Glavač" userId="S::nina.glavac@osenams.si::24f81ee2-9102-4987-8303-6b41b23dcf32" providerId="AD" clId="Web-{FC0205AF-7F35-FF6E-1B8F-554B42EC7B50}" dt="2022-05-17T10:05:42.156" v="37"/>
          <ac:grpSpMkLst>
            <pc:docMk/>
            <pc:sldMk cId="2841245188" sldId="257"/>
            <ac:grpSpMk id="77" creationId="{B894EFA8-F425-4D19-A94B-445388B31E20}"/>
          </ac:grpSpMkLst>
        </pc:grpChg>
        <pc:grpChg chg="add del">
          <ac:chgData name="Nina Glavač" userId="S::nina.glavac@osenams.si::24f81ee2-9102-4987-8303-6b41b23dcf32" providerId="AD" clId="Web-{FC0205AF-7F35-FF6E-1B8F-554B42EC7B50}" dt="2022-05-17T10:05:42.156" v="37"/>
          <ac:grpSpMkLst>
            <pc:docMk/>
            <pc:sldMk cId="2841245188" sldId="257"/>
            <ac:grpSpMk id="81" creationId="{582A903B-6B78-4F0A-B7C9-3D80499020B8}"/>
          </ac:grpSpMkLst>
        </pc:grpChg>
        <pc:picChg chg="mod ord modCrop">
          <ac:chgData name="Nina Glavač" userId="S::nina.glavac@osenams.si::24f81ee2-9102-4987-8303-6b41b23dcf32" providerId="AD" clId="Web-{FC0205AF-7F35-FF6E-1B8F-554B42EC7B50}" dt="2022-05-17T10:05:48.625" v="40"/>
          <ac:picMkLst>
            <pc:docMk/>
            <pc:sldMk cId="2841245188" sldId="257"/>
            <ac:picMk id="5" creationId="{4D3FFBCB-20B7-F09F-C9E7-58B63CC2D9D3}"/>
          </ac:picMkLst>
        </pc:picChg>
        <pc:cxnChg chg="add del">
          <ac:chgData name="Nina Glavač" userId="S::nina.glavac@osenams.si::24f81ee2-9102-4987-8303-6b41b23dcf32" providerId="AD" clId="Web-{FC0205AF-7F35-FF6E-1B8F-554B42EC7B50}" dt="2022-05-17T10:05:42.156" v="37"/>
          <ac:cxnSpMkLst>
            <pc:docMk/>
            <pc:sldMk cId="2841245188" sldId="257"/>
            <ac:cxnSpMk id="66" creationId="{B63CF8AD-BB19-4F90-BDE5-B3B3F56F4E4A}"/>
          </ac:cxnSpMkLst>
        </pc:cxnChg>
        <pc:cxnChg chg="add del">
          <ac:chgData name="Nina Glavač" userId="S::nina.glavac@osenams.si::24f81ee2-9102-4987-8303-6b41b23dcf32" providerId="AD" clId="Web-{FC0205AF-7F35-FF6E-1B8F-554B42EC7B50}" dt="2022-05-17T10:05:42.156" v="37"/>
          <ac:cxnSpMkLst>
            <pc:docMk/>
            <pc:sldMk cId="2841245188" sldId="257"/>
            <ac:cxnSpMk id="68" creationId="{224E62CA-FAA3-4628-AEF3-5033C771498B}"/>
          </ac:cxnSpMkLst>
        </pc:cxnChg>
      </pc:sldChg>
      <pc:sldChg chg="addSp modSp new mod setBg">
        <pc:chgData name="Nina Glavač" userId="S::nina.glavac@osenams.si::24f81ee2-9102-4987-8303-6b41b23dcf32" providerId="AD" clId="Web-{FC0205AF-7F35-FF6E-1B8F-554B42EC7B50}" dt="2022-05-17T09:33:55.660" v="22" actId="20577"/>
        <pc:sldMkLst>
          <pc:docMk/>
          <pc:sldMk cId="562879487" sldId="258"/>
        </pc:sldMkLst>
        <pc:spChg chg="mod">
          <ac:chgData name="Nina Glavač" userId="S::nina.glavac@osenams.si::24f81ee2-9102-4987-8303-6b41b23dcf32" providerId="AD" clId="Web-{FC0205AF-7F35-FF6E-1B8F-554B42EC7B50}" dt="2022-05-17T09:33:55.660" v="22" actId="20577"/>
          <ac:spMkLst>
            <pc:docMk/>
            <pc:sldMk cId="562879487" sldId="258"/>
            <ac:spMk id="2" creationId="{73ACEAA2-34F8-607D-169D-E5C1312144C0}"/>
          </ac:spMkLst>
        </pc:spChg>
        <pc:spChg chg="mod">
          <ac:chgData name="Nina Glavač" userId="S::nina.glavac@osenams.si::24f81ee2-9102-4987-8303-6b41b23dcf32" providerId="AD" clId="Web-{FC0205AF-7F35-FF6E-1B8F-554B42EC7B50}" dt="2022-05-17T09:33:44.346" v="11"/>
          <ac:spMkLst>
            <pc:docMk/>
            <pc:sldMk cId="562879487" sldId="258"/>
            <ac:spMk id="3" creationId="{8200342E-BFCA-77D5-2670-36AC5785CF76}"/>
          </ac:spMkLst>
        </pc:spChg>
        <pc:spChg chg="add">
          <ac:chgData name="Nina Glavač" userId="S::nina.glavac@osenams.si::24f81ee2-9102-4987-8303-6b41b23dcf32" providerId="AD" clId="Web-{FC0205AF-7F35-FF6E-1B8F-554B42EC7B50}" dt="2022-05-17T09:33:44.346" v="11"/>
          <ac:spMkLst>
            <pc:docMk/>
            <pc:sldMk cId="562879487" sldId="258"/>
            <ac:spMk id="8" creationId="{5A0118C5-4F8D-4CF4-BADD-53FEACC6C42A}"/>
          </ac:spMkLst>
        </pc:spChg>
        <pc:spChg chg="add">
          <ac:chgData name="Nina Glavač" userId="S::nina.glavac@osenams.si::24f81ee2-9102-4987-8303-6b41b23dcf32" providerId="AD" clId="Web-{FC0205AF-7F35-FF6E-1B8F-554B42EC7B50}" dt="2022-05-17T09:33:44.346" v="11"/>
          <ac:spMkLst>
            <pc:docMk/>
            <pc:sldMk cId="562879487" sldId="258"/>
            <ac:spMk id="10" creationId="{4E0A5C5C-2A95-428E-9F6A-0D29EBD57C9F}"/>
          </ac:spMkLst>
        </pc:spChg>
        <pc:spChg chg="add">
          <ac:chgData name="Nina Glavač" userId="S::nina.glavac@osenams.si::24f81ee2-9102-4987-8303-6b41b23dcf32" providerId="AD" clId="Web-{FC0205AF-7F35-FF6E-1B8F-554B42EC7B50}" dt="2022-05-17T09:33:44.346" v="11"/>
          <ac:spMkLst>
            <pc:docMk/>
            <pc:sldMk cId="562879487" sldId="258"/>
            <ac:spMk id="12" creationId="{1056F38F-7C4E-461D-8709-7D0024AE1F79}"/>
          </ac:spMkLst>
        </pc:spChg>
        <pc:spChg chg="add">
          <ac:chgData name="Nina Glavač" userId="S::nina.glavac@osenams.si::24f81ee2-9102-4987-8303-6b41b23dcf32" providerId="AD" clId="Web-{FC0205AF-7F35-FF6E-1B8F-554B42EC7B50}" dt="2022-05-17T09:33:44.346" v="11"/>
          <ac:spMkLst>
            <pc:docMk/>
            <pc:sldMk cId="562879487" sldId="258"/>
            <ac:spMk id="14" creationId="{C7278469-3C3C-49CE-AEEE-E176A4900B78}"/>
          </ac:spMkLst>
        </pc:spChg>
        <pc:spChg chg="add">
          <ac:chgData name="Nina Glavač" userId="S::nina.glavac@osenams.si::24f81ee2-9102-4987-8303-6b41b23dcf32" providerId="AD" clId="Web-{FC0205AF-7F35-FF6E-1B8F-554B42EC7B50}" dt="2022-05-17T09:33:44.346" v="11"/>
          <ac:spMkLst>
            <pc:docMk/>
            <pc:sldMk cId="562879487" sldId="258"/>
            <ac:spMk id="20" creationId="{4C6598AB-1C17-4D54-951C-A082D94ACB7A}"/>
          </ac:spMkLst>
        </pc:spChg>
        <pc:spChg chg="add">
          <ac:chgData name="Nina Glavač" userId="S::nina.glavac@osenams.si::24f81ee2-9102-4987-8303-6b41b23dcf32" providerId="AD" clId="Web-{FC0205AF-7F35-FF6E-1B8F-554B42EC7B50}" dt="2022-05-17T09:33:44.346" v="11"/>
          <ac:spMkLst>
            <pc:docMk/>
            <pc:sldMk cId="562879487" sldId="258"/>
            <ac:spMk id="22" creationId="{C83B66D7-137D-4AC1-B172-53D60F08BEB5}"/>
          </ac:spMkLst>
        </pc:spChg>
        <pc:spChg chg="add">
          <ac:chgData name="Nina Glavač" userId="S::nina.glavac@osenams.si::24f81ee2-9102-4987-8303-6b41b23dcf32" providerId="AD" clId="Web-{FC0205AF-7F35-FF6E-1B8F-554B42EC7B50}" dt="2022-05-17T09:33:44.346" v="11"/>
          <ac:spMkLst>
            <pc:docMk/>
            <pc:sldMk cId="562879487" sldId="258"/>
            <ac:spMk id="24" creationId="{F6B92503-6984-4D15-8B98-8718709B785D}"/>
          </ac:spMkLst>
        </pc:spChg>
        <pc:spChg chg="add">
          <ac:chgData name="Nina Glavač" userId="S::nina.glavac@osenams.si::24f81ee2-9102-4987-8303-6b41b23dcf32" providerId="AD" clId="Web-{FC0205AF-7F35-FF6E-1B8F-554B42EC7B50}" dt="2022-05-17T09:33:44.346" v="11"/>
          <ac:spMkLst>
            <pc:docMk/>
            <pc:sldMk cId="562879487" sldId="258"/>
            <ac:spMk id="26" creationId="{08DDF938-524E-4C18-A47D-C00627832366}"/>
          </ac:spMkLst>
        </pc:spChg>
        <pc:grpChg chg="add">
          <ac:chgData name="Nina Glavač" userId="S::nina.glavac@osenams.si::24f81ee2-9102-4987-8303-6b41b23dcf32" providerId="AD" clId="Web-{FC0205AF-7F35-FF6E-1B8F-554B42EC7B50}" dt="2022-05-17T09:33:44.346" v="11"/>
          <ac:grpSpMkLst>
            <pc:docMk/>
            <pc:sldMk cId="562879487" sldId="258"/>
            <ac:grpSpMk id="16" creationId="{93DC754C-7E09-422D-A8BB-AF632E90DFA2}"/>
          </ac:grpSpMkLst>
        </pc:grpChg>
        <pc:grpChg chg="add">
          <ac:chgData name="Nina Glavač" userId="S::nina.glavac@osenams.si::24f81ee2-9102-4987-8303-6b41b23dcf32" providerId="AD" clId="Web-{FC0205AF-7F35-FF6E-1B8F-554B42EC7B50}" dt="2022-05-17T09:33:44.346" v="11"/>
          <ac:grpSpMkLst>
            <pc:docMk/>
            <pc:sldMk cId="562879487" sldId="258"/>
            <ac:grpSpMk id="28" creationId="{3773FAF5-C452-4455-9411-D6AF5EBD4CA9}"/>
          </ac:grpSpMkLst>
        </pc:grpChg>
      </pc:sldChg>
      <pc:sldChg chg="modSp ord">
        <pc:chgData name="Nina Glavač" userId="S::nina.glavac@osenams.si::24f81ee2-9102-4987-8303-6b41b23dcf32" providerId="AD" clId="Web-{FC0205AF-7F35-FF6E-1B8F-554B42EC7B50}" dt="2022-05-17T10:08:15.211" v="41"/>
        <pc:sldMkLst>
          <pc:docMk/>
          <pc:sldMk cId="856141023" sldId="259"/>
        </pc:sldMkLst>
        <pc:spChg chg="mod">
          <ac:chgData name="Nina Glavač" userId="S::nina.glavac@osenams.si::24f81ee2-9102-4987-8303-6b41b23dcf32" providerId="AD" clId="Web-{FC0205AF-7F35-FF6E-1B8F-554B42EC7B50}" dt="2022-05-17T09:46:45.905" v="31" actId="20577"/>
          <ac:spMkLst>
            <pc:docMk/>
            <pc:sldMk cId="856141023" sldId="259"/>
            <ac:spMk id="2" creationId="{3C344F90-C3CF-BC17-E3DA-AB050C66F389}"/>
          </ac:spMkLst>
        </pc:spChg>
      </pc:sldChg>
      <pc:sldChg chg="addSp modSp mod setBg">
        <pc:chgData name="Nina Glavač" userId="S::nina.glavac@osenams.si::24f81ee2-9102-4987-8303-6b41b23dcf32" providerId="AD" clId="Web-{FC0205AF-7F35-FF6E-1B8F-554B42EC7B50}" dt="2022-05-17T09:47:08.188" v="32"/>
        <pc:sldMkLst>
          <pc:docMk/>
          <pc:sldMk cId="163672497" sldId="261"/>
        </pc:sldMkLst>
        <pc:spChg chg="mod">
          <ac:chgData name="Nina Glavač" userId="S::nina.glavac@osenams.si::24f81ee2-9102-4987-8303-6b41b23dcf32" providerId="AD" clId="Web-{FC0205AF-7F35-FF6E-1B8F-554B42EC7B50}" dt="2022-05-17T09:47:08.188" v="32"/>
          <ac:spMkLst>
            <pc:docMk/>
            <pc:sldMk cId="163672497" sldId="261"/>
            <ac:spMk id="2" creationId="{54D5E992-1C63-266D-DD65-34830195F648}"/>
          </ac:spMkLst>
        </pc:spChg>
        <pc:spChg chg="mod">
          <ac:chgData name="Nina Glavač" userId="S::nina.glavac@osenams.si::24f81ee2-9102-4987-8303-6b41b23dcf32" providerId="AD" clId="Web-{FC0205AF-7F35-FF6E-1B8F-554B42EC7B50}" dt="2022-05-17T09:47:08.188" v="32"/>
          <ac:spMkLst>
            <pc:docMk/>
            <pc:sldMk cId="163672497" sldId="261"/>
            <ac:spMk id="3" creationId="{ED390968-79B5-153B-9A3F-1CA7CD5BBA6C}"/>
          </ac:spMkLst>
        </pc:spChg>
        <pc:spChg chg="add">
          <ac:chgData name="Nina Glavač" userId="S::nina.glavac@osenams.si::24f81ee2-9102-4987-8303-6b41b23dcf32" providerId="AD" clId="Web-{FC0205AF-7F35-FF6E-1B8F-554B42EC7B50}" dt="2022-05-17T09:47:08.188" v="32"/>
          <ac:spMkLst>
            <pc:docMk/>
            <pc:sldMk cId="163672497" sldId="261"/>
            <ac:spMk id="8" creationId="{5A0118C5-4F8D-4CF4-BADD-53FEACC6C42A}"/>
          </ac:spMkLst>
        </pc:spChg>
        <pc:spChg chg="add">
          <ac:chgData name="Nina Glavač" userId="S::nina.glavac@osenams.si::24f81ee2-9102-4987-8303-6b41b23dcf32" providerId="AD" clId="Web-{FC0205AF-7F35-FF6E-1B8F-554B42EC7B50}" dt="2022-05-17T09:47:08.188" v="32"/>
          <ac:spMkLst>
            <pc:docMk/>
            <pc:sldMk cId="163672497" sldId="261"/>
            <ac:spMk id="10" creationId="{4E0A5C5C-2A95-428E-9F6A-0D29EBD57C9F}"/>
          </ac:spMkLst>
        </pc:spChg>
        <pc:spChg chg="add">
          <ac:chgData name="Nina Glavač" userId="S::nina.glavac@osenams.si::24f81ee2-9102-4987-8303-6b41b23dcf32" providerId="AD" clId="Web-{FC0205AF-7F35-FF6E-1B8F-554B42EC7B50}" dt="2022-05-17T09:47:08.188" v="32"/>
          <ac:spMkLst>
            <pc:docMk/>
            <pc:sldMk cId="163672497" sldId="261"/>
            <ac:spMk id="12" creationId="{1056F38F-7C4E-461D-8709-7D0024AE1F79}"/>
          </ac:spMkLst>
        </pc:spChg>
        <pc:spChg chg="add">
          <ac:chgData name="Nina Glavač" userId="S::nina.glavac@osenams.si::24f81ee2-9102-4987-8303-6b41b23dcf32" providerId="AD" clId="Web-{FC0205AF-7F35-FF6E-1B8F-554B42EC7B50}" dt="2022-05-17T09:47:08.188" v="32"/>
          <ac:spMkLst>
            <pc:docMk/>
            <pc:sldMk cId="163672497" sldId="261"/>
            <ac:spMk id="14" creationId="{C7278469-3C3C-49CE-AEEE-E176A4900B78}"/>
          </ac:spMkLst>
        </pc:spChg>
        <pc:spChg chg="add">
          <ac:chgData name="Nina Glavač" userId="S::nina.glavac@osenams.si::24f81ee2-9102-4987-8303-6b41b23dcf32" providerId="AD" clId="Web-{FC0205AF-7F35-FF6E-1B8F-554B42EC7B50}" dt="2022-05-17T09:47:08.188" v="32"/>
          <ac:spMkLst>
            <pc:docMk/>
            <pc:sldMk cId="163672497" sldId="261"/>
            <ac:spMk id="20" creationId="{4C6598AB-1C17-4D54-951C-A082D94ACB7A}"/>
          </ac:spMkLst>
        </pc:spChg>
        <pc:spChg chg="add">
          <ac:chgData name="Nina Glavač" userId="S::nina.glavac@osenams.si::24f81ee2-9102-4987-8303-6b41b23dcf32" providerId="AD" clId="Web-{FC0205AF-7F35-FF6E-1B8F-554B42EC7B50}" dt="2022-05-17T09:47:08.188" v="32"/>
          <ac:spMkLst>
            <pc:docMk/>
            <pc:sldMk cId="163672497" sldId="261"/>
            <ac:spMk id="22" creationId="{C83B66D7-137D-4AC1-B172-53D60F08BEB5}"/>
          </ac:spMkLst>
        </pc:spChg>
        <pc:spChg chg="add">
          <ac:chgData name="Nina Glavač" userId="S::nina.glavac@osenams.si::24f81ee2-9102-4987-8303-6b41b23dcf32" providerId="AD" clId="Web-{FC0205AF-7F35-FF6E-1B8F-554B42EC7B50}" dt="2022-05-17T09:47:08.188" v="32"/>
          <ac:spMkLst>
            <pc:docMk/>
            <pc:sldMk cId="163672497" sldId="261"/>
            <ac:spMk id="24" creationId="{F6B92503-6984-4D15-8B98-8718709B785D}"/>
          </ac:spMkLst>
        </pc:spChg>
        <pc:spChg chg="add">
          <ac:chgData name="Nina Glavač" userId="S::nina.glavac@osenams.si::24f81ee2-9102-4987-8303-6b41b23dcf32" providerId="AD" clId="Web-{FC0205AF-7F35-FF6E-1B8F-554B42EC7B50}" dt="2022-05-17T09:47:08.188" v="32"/>
          <ac:spMkLst>
            <pc:docMk/>
            <pc:sldMk cId="163672497" sldId="261"/>
            <ac:spMk id="26" creationId="{08DDF938-524E-4C18-A47D-C00627832366}"/>
          </ac:spMkLst>
        </pc:spChg>
        <pc:grpChg chg="add">
          <ac:chgData name="Nina Glavač" userId="S::nina.glavac@osenams.si::24f81ee2-9102-4987-8303-6b41b23dcf32" providerId="AD" clId="Web-{FC0205AF-7F35-FF6E-1B8F-554B42EC7B50}" dt="2022-05-17T09:47:08.188" v="32"/>
          <ac:grpSpMkLst>
            <pc:docMk/>
            <pc:sldMk cId="163672497" sldId="261"/>
            <ac:grpSpMk id="16" creationId="{93DC754C-7E09-422D-A8BB-AF632E90DFA2}"/>
          </ac:grpSpMkLst>
        </pc:grpChg>
        <pc:grpChg chg="add">
          <ac:chgData name="Nina Glavač" userId="S::nina.glavac@osenams.si::24f81ee2-9102-4987-8303-6b41b23dcf32" providerId="AD" clId="Web-{FC0205AF-7F35-FF6E-1B8F-554B42EC7B50}" dt="2022-05-17T09:47:08.188" v="32"/>
          <ac:grpSpMkLst>
            <pc:docMk/>
            <pc:sldMk cId="163672497" sldId="261"/>
            <ac:grpSpMk id="28" creationId="{3773FAF5-C452-4455-9411-D6AF5EBD4CA9}"/>
          </ac:grpSpMkLst>
        </pc:grpChg>
      </pc:sldChg>
      <pc:sldChg chg="addSp modSp mod setBg">
        <pc:chgData name="Nina Glavač" userId="S::nina.glavac@osenams.si::24f81ee2-9102-4987-8303-6b41b23dcf32" providerId="AD" clId="Web-{FC0205AF-7F35-FF6E-1B8F-554B42EC7B50}" dt="2022-05-17T10:10:32.032" v="42"/>
        <pc:sldMkLst>
          <pc:docMk/>
          <pc:sldMk cId="2226769645" sldId="265"/>
        </pc:sldMkLst>
        <pc:spChg chg="mod">
          <ac:chgData name="Nina Glavač" userId="S::nina.glavac@osenams.si::24f81ee2-9102-4987-8303-6b41b23dcf32" providerId="AD" clId="Web-{FC0205AF-7F35-FF6E-1B8F-554B42EC7B50}" dt="2022-05-17T10:10:32.032" v="42"/>
          <ac:spMkLst>
            <pc:docMk/>
            <pc:sldMk cId="2226769645" sldId="265"/>
            <ac:spMk id="2" creationId="{832D0A0B-C167-4D64-E43D-2CC1BA93B52D}"/>
          </ac:spMkLst>
        </pc:spChg>
        <pc:spChg chg="mod">
          <ac:chgData name="Nina Glavač" userId="S::nina.glavac@osenams.si::24f81ee2-9102-4987-8303-6b41b23dcf32" providerId="AD" clId="Web-{FC0205AF-7F35-FF6E-1B8F-554B42EC7B50}" dt="2022-05-17T10:10:32.032" v="42"/>
          <ac:spMkLst>
            <pc:docMk/>
            <pc:sldMk cId="2226769645" sldId="265"/>
            <ac:spMk id="3" creationId="{EA5F615D-A533-92D8-AC4A-92D5CDA0D279}"/>
          </ac:spMkLst>
        </pc:spChg>
        <pc:spChg chg="add">
          <ac:chgData name="Nina Glavač" userId="S::nina.glavac@osenams.si::24f81ee2-9102-4987-8303-6b41b23dcf32" providerId="AD" clId="Web-{FC0205AF-7F35-FF6E-1B8F-554B42EC7B50}" dt="2022-05-17T10:10:32.032" v="42"/>
          <ac:spMkLst>
            <pc:docMk/>
            <pc:sldMk cId="2226769645" sldId="265"/>
            <ac:spMk id="8" creationId="{5A0118C5-4F8D-4CF4-BADD-53FEACC6C42A}"/>
          </ac:spMkLst>
        </pc:spChg>
        <pc:spChg chg="add">
          <ac:chgData name="Nina Glavač" userId="S::nina.glavac@osenams.si::24f81ee2-9102-4987-8303-6b41b23dcf32" providerId="AD" clId="Web-{FC0205AF-7F35-FF6E-1B8F-554B42EC7B50}" dt="2022-05-17T10:10:32.032" v="42"/>
          <ac:spMkLst>
            <pc:docMk/>
            <pc:sldMk cId="2226769645" sldId="265"/>
            <ac:spMk id="10" creationId="{F98F79A4-A6C7-4101-B1E9-27E05CB7CFA0}"/>
          </ac:spMkLst>
        </pc:spChg>
        <pc:spChg chg="add">
          <ac:chgData name="Nina Glavač" userId="S::nina.glavac@osenams.si::24f81ee2-9102-4987-8303-6b41b23dcf32" providerId="AD" clId="Web-{FC0205AF-7F35-FF6E-1B8F-554B42EC7B50}" dt="2022-05-17T10:10:32.032" v="42"/>
          <ac:spMkLst>
            <pc:docMk/>
            <pc:sldMk cId="2226769645" sldId="265"/>
            <ac:spMk id="12" creationId="{31CE7A08-2184-4B99-ABC0-B40CD1D3F281}"/>
          </ac:spMkLst>
        </pc:spChg>
        <pc:spChg chg="add">
          <ac:chgData name="Nina Glavač" userId="S::nina.glavac@osenams.si::24f81ee2-9102-4987-8303-6b41b23dcf32" providerId="AD" clId="Web-{FC0205AF-7F35-FF6E-1B8F-554B42EC7B50}" dt="2022-05-17T10:10:32.032" v="42"/>
          <ac:spMkLst>
            <pc:docMk/>
            <pc:sldMk cId="2226769645" sldId="265"/>
            <ac:spMk id="14" creationId="{79AFCB35-9C04-4524-A0B1-57FF6865D013}"/>
          </ac:spMkLst>
        </pc:spChg>
        <pc:spChg chg="add">
          <ac:chgData name="Nina Glavač" userId="S::nina.glavac@osenams.si::24f81ee2-9102-4987-8303-6b41b23dcf32" providerId="AD" clId="Web-{FC0205AF-7F35-FF6E-1B8F-554B42EC7B50}" dt="2022-05-17T10:10:32.032" v="42"/>
          <ac:spMkLst>
            <pc:docMk/>
            <pc:sldMk cId="2226769645" sldId="265"/>
            <ac:spMk id="16" creationId="{D11AD2AD-0BA0-4DD3-8EEA-84686A0E718C}"/>
          </ac:spMkLst>
        </pc:spChg>
        <pc:spChg chg="add">
          <ac:chgData name="Nina Glavač" userId="S::nina.glavac@osenams.si::24f81ee2-9102-4987-8303-6b41b23dcf32" providerId="AD" clId="Web-{FC0205AF-7F35-FF6E-1B8F-554B42EC7B50}" dt="2022-05-17T10:10:32.032" v="42"/>
          <ac:spMkLst>
            <pc:docMk/>
            <pc:sldMk cId="2226769645" sldId="265"/>
            <ac:spMk id="18" creationId="{9E5C5460-229E-46C8-A712-CC317985420F}"/>
          </ac:spMkLst>
        </pc:spChg>
        <pc:spChg chg="add">
          <ac:chgData name="Nina Glavač" userId="S::nina.glavac@osenams.si::24f81ee2-9102-4987-8303-6b41b23dcf32" providerId="AD" clId="Web-{FC0205AF-7F35-FF6E-1B8F-554B42EC7B50}" dt="2022-05-17T10:10:32.032" v="42"/>
          <ac:spMkLst>
            <pc:docMk/>
            <pc:sldMk cId="2226769645" sldId="265"/>
            <ac:spMk id="20" creationId="{2552FC29-9118-466F-940E-80C84EFDF07B}"/>
          </ac:spMkLst>
        </pc:spChg>
        <pc:grpChg chg="add">
          <ac:chgData name="Nina Glavač" userId="S::nina.glavac@osenams.si::24f81ee2-9102-4987-8303-6b41b23dcf32" providerId="AD" clId="Web-{FC0205AF-7F35-FF6E-1B8F-554B42EC7B50}" dt="2022-05-17T10:10:32.032" v="42"/>
          <ac:grpSpMkLst>
            <pc:docMk/>
            <pc:sldMk cId="2226769645" sldId="265"/>
            <ac:grpSpMk id="22" creationId="{0C156BF8-7FF7-440F-BE2B-417DFFE8BFA5}"/>
          </ac:grpSpMkLst>
        </pc:grpChg>
      </pc:sldChg>
    </pc:docChg>
  </pc:docChgLst>
  <pc:docChgLst>
    <pc:chgData name="Luša Zakšek" userId="S::lusa.zaksek@osenams.si::539db8ba-e226-48c4-8021-9d0ede5032ef" providerId="AD" clId="Web-{8F3D76B6-AB60-42D9-95D2-A142F5D6F9F0}"/>
    <pc:docChg chg="addSld delSld modSld">
      <pc:chgData name="Luša Zakšek" userId="S::lusa.zaksek@osenams.si::539db8ba-e226-48c4-8021-9d0ede5032ef" providerId="AD" clId="Web-{8F3D76B6-AB60-42D9-95D2-A142F5D6F9F0}" dt="2022-05-17T10:11:40.047" v="118"/>
      <pc:docMkLst>
        <pc:docMk/>
      </pc:docMkLst>
      <pc:sldChg chg="addSp delSp modSp mod setBg">
        <pc:chgData name="Luša Zakšek" userId="S::lusa.zaksek@osenams.si::539db8ba-e226-48c4-8021-9d0ede5032ef" providerId="AD" clId="Web-{8F3D76B6-AB60-42D9-95D2-A142F5D6F9F0}" dt="2022-05-17T09:25:30.552" v="34"/>
        <pc:sldMkLst>
          <pc:docMk/>
          <pc:sldMk cId="2918452258" sldId="256"/>
        </pc:sldMkLst>
        <pc:spChg chg="mod">
          <ac:chgData name="Luša Zakšek" userId="S::lusa.zaksek@osenams.si::539db8ba-e226-48c4-8021-9d0ede5032ef" providerId="AD" clId="Web-{8F3D76B6-AB60-42D9-95D2-A142F5D6F9F0}" dt="2022-05-17T09:25:30.552" v="34"/>
          <ac:spMkLst>
            <pc:docMk/>
            <pc:sldMk cId="2918452258" sldId="256"/>
            <ac:spMk id="2" creationId="{00000000-0000-0000-0000-000000000000}"/>
          </ac:spMkLst>
        </pc:spChg>
        <pc:spChg chg="mod">
          <ac:chgData name="Luša Zakšek" userId="S::lusa.zaksek@osenams.si::539db8ba-e226-48c4-8021-9d0ede5032ef" providerId="AD" clId="Web-{8F3D76B6-AB60-42D9-95D2-A142F5D6F9F0}" dt="2022-05-17T09:25:30.552" v="34"/>
          <ac:spMkLst>
            <pc:docMk/>
            <pc:sldMk cId="2918452258" sldId="256"/>
            <ac:spMk id="3" creationId="{00000000-0000-0000-0000-000000000000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13.176" v="29"/>
          <ac:spMkLst>
            <pc:docMk/>
            <pc:sldMk cId="2918452258" sldId="256"/>
            <ac:spMk id="8" creationId="{16F9E488-0718-4E1E-9D12-26779F606252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13.176" v="29"/>
          <ac:spMkLst>
            <pc:docMk/>
            <pc:sldMk cId="2918452258" sldId="256"/>
            <ac:spMk id="10" creationId="{09BE6F6B-19BD-443C-8FB0-FA45F13F9535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23.473" v="31"/>
          <ac:spMkLst>
            <pc:docMk/>
            <pc:sldMk cId="2918452258" sldId="256"/>
            <ac:spMk id="14" creationId="{583E04E1-D74F-4ED6-972C-035F4FEC4B88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23.473" v="31"/>
          <ac:spMkLst>
            <pc:docMk/>
            <pc:sldMk cId="2918452258" sldId="256"/>
            <ac:spMk id="16" creationId="{A2B5CBEA-F125-49B6-8335-227C325B112B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23.473" v="31"/>
          <ac:spMkLst>
            <pc:docMk/>
            <pc:sldMk cId="2918452258" sldId="256"/>
            <ac:spMk id="17" creationId="{3A397E3E-B90C-4D82-BAAA-36F7AC6A4565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23.473" v="31"/>
          <ac:spMkLst>
            <pc:docMk/>
            <pc:sldMk cId="2918452258" sldId="256"/>
            <ac:spMk id="18" creationId="{E51A97D9-C694-4307-818B-0C5BBF413609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23.473" v="31"/>
          <ac:spMkLst>
            <pc:docMk/>
            <pc:sldMk cId="2918452258" sldId="256"/>
            <ac:spMk id="19" creationId="{8CF5E676-CA04-4CED-9F1E-5026ED66E66D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23.473" v="31"/>
          <ac:spMkLst>
            <pc:docMk/>
            <pc:sldMk cId="2918452258" sldId="256"/>
            <ac:spMk id="20" creationId="{2C1D3151-5F97-4860-B56C-C98BD62CC255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23.473" v="31"/>
          <ac:spMkLst>
            <pc:docMk/>
            <pc:sldMk cId="2918452258" sldId="256"/>
            <ac:spMk id="21" creationId="{AFD1189F-9598-4281-8056-2845388D4D05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23.473" v="31"/>
          <ac:spMkLst>
            <pc:docMk/>
            <pc:sldMk cId="2918452258" sldId="256"/>
            <ac:spMk id="22" creationId="{8DE96824-E506-4448-8704-5EC7BF7BC51B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23.473" v="31"/>
          <ac:spMkLst>
            <pc:docMk/>
            <pc:sldMk cId="2918452258" sldId="256"/>
            <ac:spMk id="24" creationId="{E16C8D8F-10E9-4498-ABDB-0F923F8B6837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23.473" v="31"/>
          <ac:spMkLst>
            <pc:docMk/>
            <pc:sldMk cId="2918452258" sldId="256"/>
            <ac:spMk id="26" creationId="{4FB204DF-284E-45F6-A017-79A4DF57BCCB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23.473" v="31"/>
          <ac:spMkLst>
            <pc:docMk/>
            <pc:sldMk cId="2918452258" sldId="256"/>
            <ac:spMk id="28" creationId="{5EC6B544-8C84-47A6-885D-A4F09EF5C0F7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23.473" v="31"/>
          <ac:spMkLst>
            <pc:docMk/>
            <pc:sldMk cId="2918452258" sldId="256"/>
            <ac:spMk id="30" creationId="{1E5A83E3-8A11-4492-BB6E-F5F2240316FB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23.473" v="31"/>
          <ac:spMkLst>
            <pc:docMk/>
            <pc:sldMk cId="2918452258" sldId="256"/>
            <ac:spMk id="32" creationId="{32C95C5C-6FBD-47FF-9CA6-066193539A10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23.473" v="31"/>
          <ac:spMkLst>
            <pc:docMk/>
            <pc:sldMk cId="2918452258" sldId="256"/>
            <ac:spMk id="34" creationId="{4D1A5E71-B6B6-486A-8CDC-C7ABD9B903F6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30.536" v="33"/>
          <ac:spMkLst>
            <pc:docMk/>
            <pc:sldMk cId="2918452258" sldId="256"/>
            <ac:spMk id="43" creationId="{16F9E488-0718-4E1E-9D12-26779F606252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25:30.536" v="33"/>
          <ac:spMkLst>
            <pc:docMk/>
            <pc:sldMk cId="2918452258" sldId="256"/>
            <ac:spMk id="44" creationId="{09BE6F6B-19BD-443C-8FB0-FA45F13F9535}"/>
          </ac:spMkLst>
        </pc:spChg>
        <pc:spChg chg="add">
          <ac:chgData name="Luša Zakšek" userId="S::lusa.zaksek@osenams.si::539db8ba-e226-48c4-8021-9d0ede5032ef" providerId="AD" clId="Web-{8F3D76B6-AB60-42D9-95D2-A142F5D6F9F0}" dt="2022-05-17T09:25:30.552" v="34"/>
          <ac:spMkLst>
            <pc:docMk/>
            <pc:sldMk cId="2918452258" sldId="256"/>
            <ac:spMk id="48" creationId="{3A397E3E-B90C-4D82-BAAA-36F7AC6A4565}"/>
          </ac:spMkLst>
        </pc:spChg>
        <pc:spChg chg="add">
          <ac:chgData name="Luša Zakšek" userId="S::lusa.zaksek@osenams.si::539db8ba-e226-48c4-8021-9d0ede5032ef" providerId="AD" clId="Web-{8F3D76B6-AB60-42D9-95D2-A142F5D6F9F0}" dt="2022-05-17T09:25:30.552" v="34"/>
          <ac:spMkLst>
            <pc:docMk/>
            <pc:sldMk cId="2918452258" sldId="256"/>
            <ac:spMk id="49" creationId="{8CF5E676-CA04-4CED-9F1E-5026ED66E66D}"/>
          </ac:spMkLst>
        </pc:spChg>
        <pc:spChg chg="add">
          <ac:chgData name="Luša Zakšek" userId="S::lusa.zaksek@osenams.si::539db8ba-e226-48c4-8021-9d0ede5032ef" providerId="AD" clId="Web-{8F3D76B6-AB60-42D9-95D2-A142F5D6F9F0}" dt="2022-05-17T09:25:30.552" v="34"/>
          <ac:spMkLst>
            <pc:docMk/>
            <pc:sldMk cId="2918452258" sldId="256"/>
            <ac:spMk id="50" creationId="{AFD1189F-9598-4281-8056-2845388D4D05}"/>
          </ac:spMkLst>
        </pc:spChg>
        <pc:spChg chg="add">
          <ac:chgData name="Luša Zakšek" userId="S::lusa.zaksek@osenams.si::539db8ba-e226-48c4-8021-9d0ede5032ef" providerId="AD" clId="Web-{8F3D76B6-AB60-42D9-95D2-A142F5D6F9F0}" dt="2022-05-17T09:25:30.552" v="34"/>
          <ac:spMkLst>
            <pc:docMk/>
            <pc:sldMk cId="2918452258" sldId="256"/>
            <ac:spMk id="51" creationId="{583E04E1-D74F-4ED6-972C-035F4FEC4B88}"/>
          </ac:spMkLst>
        </pc:spChg>
        <pc:spChg chg="add">
          <ac:chgData name="Luša Zakšek" userId="S::lusa.zaksek@osenams.si::539db8ba-e226-48c4-8021-9d0ede5032ef" providerId="AD" clId="Web-{8F3D76B6-AB60-42D9-95D2-A142F5D6F9F0}" dt="2022-05-17T09:25:30.552" v="34"/>
          <ac:spMkLst>
            <pc:docMk/>
            <pc:sldMk cId="2918452258" sldId="256"/>
            <ac:spMk id="52" creationId="{A2B5CBEA-F125-49B6-8335-227C325B112B}"/>
          </ac:spMkLst>
        </pc:spChg>
        <pc:spChg chg="add">
          <ac:chgData name="Luša Zakšek" userId="S::lusa.zaksek@osenams.si::539db8ba-e226-48c4-8021-9d0ede5032ef" providerId="AD" clId="Web-{8F3D76B6-AB60-42D9-95D2-A142F5D6F9F0}" dt="2022-05-17T09:25:30.552" v="34"/>
          <ac:spMkLst>
            <pc:docMk/>
            <pc:sldMk cId="2918452258" sldId="256"/>
            <ac:spMk id="53" creationId="{E51A97D9-C694-4307-818B-0C5BBF413609}"/>
          </ac:spMkLst>
        </pc:spChg>
        <pc:spChg chg="add">
          <ac:chgData name="Luša Zakšek" userId="S::lusa.zaksek@osenams.si::539db8ba-e226-48c4-8021-9d0ede5032ef" providerId="AD" clId="Web-{8F3D76B6-AB60-42D9-95D2-A142F5D6F9F0}" dt="2022-05-17T09:25:30.552" v="34"/>
          <ac:spMkLst>
            <pc:docMk/>
            <pc:sldMk cId="2918452258" sldId="256"/>
            <ac:spMk id="54" creationId="{2C1D3151-5F97-4860-B56C-C98BD62CC255}"/>
          </ac:spMkLst>
        </pc:spChg>
        <pc:spChg chg="add">
          <ac:chgData name="Luša Zakšek" userId="S::lusa.zaksek@osenams.si::539db8ba-e226-48c4-8021-9d0ede5032ef" providerId="AD" clId="Web-{8F3D76B6-AB60-42D9-95D2-A142F5D6F9F0}" dt="2022-05-17T09:25:30.552" v="34"/>
          <ac:spMkLst>
            <pc:docMk/>
            <pc:sldMk cId="2918452258" sldId="256"/>
            <ac:spMk id="55" creationId="{8DE96824-E506-4448-8704-5EC7BF7BC51B}"/>
          </ac:spMkLst>
        </pc:spChg>
        <pc:spChg chg="add">
          <ac:chgData name="Luša Zakšek" userId="S::lusa.zaksek@osenams.si::539db8ba-e226-48c4-8021-9d0ede5032ef" providerId="AD" clId="Web-{8F3D76B6-AB60-42D9-95D2-A142F5D6F9F0}" dt="2022-05-17T09:25:30.552" v="34"/>
          <ac:spMkLst>
            <pc:docMk/>
            <pc:sldMk cId="2918452258" sldId="256"/>
            <ac:spMk id="56" creationId="{E16C8D8F-10E9-4498-ABDB-0F923F8B6837}"/>
          </ac:spMkLst>
        </pc:spChg>
        <pc:spChg chg="add">
          <ac:chgData name="Luša Zakšek" userId="S::lusa.zaksek@osenams.si::539db8ba-e226-48c4-8021-9d0ede5032ef" providerId="AD" clId="Web-{8F3D76B6-AB60-42D9-95D2-A142F5D6F9F0}" dt="2022-05-17T09:25:30.552" v="34"/>
          <ac:spMkLst>
            <pc:docMk/>
            <pc:sldMk cId="2918452258" sldId="256"/>
            <ac:spMk id="57" creationId="{4FB204DF-284E-45F6-A017-79A4DF57BCCB}"/>
          </ac:spMkLst>
        </pc:spChg>
        <pc:spChg chg="add">
          <ac:chgData name="Luša Zakšek" userId="S::lusa.zaksek@osenams.si::539db8ba-e226-48c4-8021-9d0ede5032ef" providerId="AD" clId="Web-{8F3D76B6-AB60-42D9-95D2-A142F5D6F9F0}" dt="2022-05-17T09:25:30.552" v="34"/>
          <ac:spMkLst>
            <pc:docMk/>
            <pc:sldMk cId="2918452258" sldId="256"/>
            <ac:spMk id="58" creationId="{5EC6B544-8C84-47A6-885D-A4F09EF5C0F7}"/>
          </ac:spMkLst>
        </pc:spChg>
        <pc:spChg chg="add">
          <ac:chgData name="Luša Zakšek" userId="S::lusa.zaksek@osenams.si::539db8ba-e226-48c4-8021-9d0ede5032ef" providerId="AD" clId="Web-{8F3D76B6-AB60-42D9-95D2-A142F5D6F9F0}" dt="2022-05-17T09:25:30.552" v="34"/>
          <ac:spMkLst>
            <pc:docMk/>
            <pc:sldMk cId="2918452258" sldId="256"/>
            <ac:spMk id="59" creationId="{1E5A83E3-8A11-4492-BB6E-F5F2240316FB}"/>
          </ac:spMkLst>
        </pc:spChg>
        <pc:spChg chg="add">
          <ac:chgData name="Luša Zakšek" userId="S::lusa.zaksek@osenams.si::539db8ba-e226-48c4-8021-9d0ede5032ef" providerId="AD" clId="Web-{8F3D76B6-AB60-42D9-95D2-A142F5D6F9F0}" dt="2022-05-17T09:25:30.552" v="34"/>
          <ac:spMkLst>
            <pc:docMk/>
            <pc:sldMk cId="2918452258" sldId="256"/>
            <ac:spMk id="60" creationId="{32C95C5C-6FBD-47FF-9CA6-066193539A10}"/>
          </ac:spMkLst>
        </pc:spChg>
        <pc:spChg chg="add">
          <ac:chgData name="Luša Zakšek" userId="S::lusa.zaksek@osenams.si::539db8ba-e226-48c4-8021-9d0ede5032ef" providerId="AD" clId="Web-{8F3D76B6-AB60-42D9-95D2-A142F5D6F9F0}" dt="2022-05-17T09:25:30.552" v="34"/>
          <ac:spMkLst>
            <pc:docMk/>
            <pc:sldMk cId="2918452258" sldId="256"/>
            <ac:spMk id="61" creationId="{4D1A5E71-B6B6-486A-8CDC-C7ABD9B903F6}"/>
          </ac:spMkLst>
        </pc:spChg>
        <pc:grpChg chg="add del">
          <ac:chgData name="Luša Zakšek" userId="S::lusa.zaksek@osenams.si::539db8ba-e226-48c4-8021-9d0ede5032ef" providerId="AD" clId="Web-{8F3D76B6-AB60-42D9-95D2-A142F5D6F9F0}" dt="2022-05-17T09:25:13.176" v="29"/>
          <ac:grpSpMkLst>
            <pc:docMk/>
            <pc:sldMk cId="2918452258" sldId="256"/>
            <ac:grpSpMk id="12" creationId="{92AAE609-C327-4952-BB48-254E9015AD81}"/>
          </ac:grpSpMkLst>
        </pc:grpChg>
        <pc:grpChg chg="add del">
          <ac:chgData name="Luša Zakšek" userId="S::lusa.zaksek@osenams.si::539db8ba-e226-48c4-8021-9d0ede5032ef" providerId="AD" clId="Web-{8F3D76B6-AB60-42D9-95D2-A142F5D6F9F0}" dt="2022-05-17T09:25:23.473" v="31"/>
          <ac:grpSpMkLst>
            <pc:docMk/>
            <pc:sldMk cId="2918452258" sldId="256"/>
            <ac:grpSpMk id="36" creationId="{FB9739EB-7F66-433D-841F-AB3CD18700B7}"/>
          </ac:grpSpMkLst>
        </pc:grpChg>
        <pc:grpChg chg="add del">
          <ac:chgData name="Luša Zakšek" userId="S::lusa.zaksek@osenams.si::539db8ba-e226-48c4-8021-9d0ede5032ef" providerId="AD" clId="Web-{8F3D76B6-AB60-42D9-95D2-A142F5D6F9F0}" dt="2022-05-17T09:25:30.536" v="33"/>
          <ac:grpSpMkLst>
            <pc:docMk/>
            <pc:sldMk cId="2918452258" sldId="256"/>
            <ac:grpSpMk id="45" creationId="{92AAE609-C327-4952-BB48-254E9015AD81}"/>
          </ac:grpSpMkLst>
        </pc:grpChg>
        <pc:grpChg chg="add">
          <ac:chgData name="Luša Zakšek" userId="S::lusa.zaksek@osenams.si::539db8ba-e226-48c4-8021-9d0ede5032ef" providerId="AD" clId="Web-{8F3D76B6-AB60-42D9-95D2-A142F5D6F9F0}" dt="2022-05-17T09:25:30.552" v="34"/>
          <ac:grpSpMkLst>
            <pc:docMk/>
            <pc:sldMk cId="2918452258" sldId="256"/>
            <ac:grpSpMk id="62" creationId="{FB9739EB-7F66-433D-841F-AB3CD18700B7}"/>
          </ac:grpSpMkLst>
        </pc:grpChg>
      </pc:sldChg>
      <pc:sldChg chg="addSp delSp modSp new del mod setBg">
        <pc:chgData name="Luša Zakšek" userId="S::lusa.zaksek@osenams.si::539db8ba-e226-48c4-8021-9d0ede5032ef" providerId="AD" clId="Web-{8F3D76B6-AB60-42D9-95D2-A142F5D6F9F0}" dt="2022-05-17T10:08:09.480" v="95"/>
        <pc:sldMkLst>
          <pc:docMk/>
          <pc:sldMk cId="2841245188" sldId="257"/>
        </pc:sldMkLst>
        <pc:spChg chg="mod ord">
          <ac:chgData name="Luša Zakšek" userId="S::lusa.zaksek@osenams.si::539db8ba-e226-48c4-8021-9d0ede5032ef" providerId="AD" clId="Web-{8F3D76B6-AB60-42D9-95D2-A142F5D6F9F0}" dt="2022-05-17T10:03:39.084" v="92"/>
          <ac:spMkLst>
            <pc:docMk/>
            <pc:sldMk cId="2841245188" sldId="257"/>
            <ac:spMk id="2" creationId="{2F71C7D0-98EA-1C2A-4C8D-0A58BE8E5F25}"/>
          </ac:spMkLst>
        </pc:spChg>
        <pc:spChg chg="del mod">
          <ac:chgData name="Luša Zakšek" userId="S::lusa.zaksek@osenams.si::539db8ba-e226-48c4-8021-9d0ede5032ef" providerId="AD" clId="Web-{8F3D76B6-AB60-42D9-95D2-A142F5D6F9F0}" dt="2022-05-17T09:47:24.688" v="63"/>
          <ac:spMkLst>
            <pc:docMk/>
            <pc:sldMk cId="2841245188" sldId="257"/>
            <ac:spMk id="3" creationId="{49512B73-EAD2-4D18-DFE7-ED6F4197023C}"/>
          </ac:spMkLst>
        </pc:spChg>
        <pc:spChg chg="add mod">
          <ac:chgData name="Luša Zakšek" userId="S::lusa.zaksek@osenams.si::539db8ba-e226-48c4-8021-9d0ede5032ef" providerId="AD" clId="Web-{8F3D76B6-AB60-42D9-95D2-A142F5D6F9F0}" dt="2022-05-17T10:05:34.946" v="94"/>
          <ac:spMkLst>
            <pc:docMk/>
            <pc:sldMk cId="2841245188" sldId="257"/>
            <ac:spMk id="4" creationId="{8EED0F4A-AF92-6AEC-1F25-FAE2F35F2EBD}"/>
          </ac:spMkLst>
        </pc:spChg>
        <pc:spChg chg="del mod">
          <ac:chgData name="Luša Zakšek" userId="S::lusa.zaksek@osenams.si::539db8ba-e226-48c4-8021-9d0ede5032ef" providerId="AD" clId="Web-{8F3D76B6-AB60-42D9-95D2-A142F5D6F9F0}" dt="2022-05-17T09:43:35.965" v="53"/>
          <ac:spMkLst>
            <pc:docMk/>
            <pc:sldMk cId="2841245188" sldId="257"/>
            <ac:spMk id="4" creationId="{EFD79BB2-1299-263B-0B13-2D20D8BBFCAB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8:28.049" v="65"/>
          <ac:spMkLst>
            <pc:docMk/>
            <pc:sldMk cId="2841245188" sldId="257"/>
            <ac:spMk id="8" creationId="{5A0118C5-4F8D-4CF4-BADD-53FEACC6C42A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8:28.049" v="65"/>
          <ac:spMkLst>
            <pc:docMk/>
            <pc:sldMk cId="2841245188" sldId="257"/>
            <ac:spMk id="10" creationId="{4E0A5C5C-2A95-428E-9F6A-0D29EBD57C9F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8:28.049" v="65"/>
          <ac:spMkLst>
            <pc:docMk/>
            <pc:sldMk cId="2841245188" sldId="257"/>
            <ac:spMk id="12" creationId="{1056F38F-7C4E-461D-8709-7D0024AE1F79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8:28.049" v="65"/>
          <ac:spMkLst>
            <pc:docMk/>
            <pc:sldMk cId="2841245188" sldId="257"/>
            <ac:spMk id="14" creationId="{C7278469-3C3C-49CE-AEEE-E176A4900B78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8:28.049" v="65"/>
          <ac:spMkLst>
            <pc:docMk/>
            <pc:sldMk cId="2841245188" sldId="257"/>
            <ac:spMk id="20" creationId="{4C6598AB-1C17-4D54-951C-A082D94ACB7A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8:28.049" v="65"/>
          <ac:spMkLst>
            <pc:docMk/>
            <pc:sldMk cId="2841245188" sldId="257"/>
            <ac:spMk id="22" creationId="{C83B66D7-137D-4AC1-B172-53D60F08BEB5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8:28.049" v="65"/>
          <ac:spMkLst>
            <pc:docMk/>
            <pc:sldMk cId="2841245188" sldId="257"/>
            <ac:spMk id="24" creationId="{F6B92503-6984-4D15-8B98-8718709B785D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8:28.049" v="65"/>
          <ac:spMkLst>
            <pc:docMk/>
            <pc:sldMk cId="2841245188" sldId="257"/>
            <ac:spMk id="26" creationId="{08DDF938-524E-4C18-A47D-C00627832366}"/>
          </ac:spMkLst>
        </pc:spChg>
        <pc:spChg chg="add del mod">
          <ac:chgData name="Luša Zakšek" userId="S::lusa.zaksek@osenams.si::539db8ba-e226-48c4-8021-9d0ede5032ef" providerId="AD" clId="Web-{8F3D76B6-AB60-42D9-95D2-A142F5D6F9F0}" dt="2022-05-17T10:03:39.084" v="92"/>
          <ac:spMkLst>
            <pc:docMk/>
            <pc:sldMk cId="2841245188" sldId="257"/>
            <ac:spMk id="37" creationId="{6DC5C640-9F60-92F9-5FCF-FB0A51D8F210}"/>
          </ac:spMkLst>
        </pc:spChg>
        <pc:spChg chg="add del">
          <ac:chgData name="Luša Zakšek" userId="S::lusa.zaksek@osenams.si::539db8ba-e226-48c4-8021-9d0ede5032ef" providerId="AD" clId="Web-{8F3D76B6-AB60-42D9-95D2-A142F5D6F9F0}" dt="2022-05-17T10:03:39.084" v="92"/>
          <ac:spMkLst>
            <pc:docMk/>
            <pc:sldMk cId="2841245188" sldId="257"/>
            <ac:spMk id="40" creationId="{5A0118C5-4F8D-4CF4-BADD-53FEACC6C42A}"/>
          </ac:spMkLst>
        </pc:spChg>
        <pc:spChg chg="add del">
          <ac:chgData name="Luša Zakšek" userId="S::lusa.zaksek@osenams.si::539db8ba-e226-48c4-8021-9d0ede5032ef" providerId="AD" clId="Web-{8F3D76B6-AB60-42D9-95D2-A142F5D6F9F0}" dt="2022-05-17T10:03:39.084" v="92"/>
          <ac:spMkLst>
            <pc:docMk/>
            <pc:sldMk cId="2841245188" sldId="257"/>
            <ac:spMk id="42" creationId="{F98F79A4-A6C7-4101-B1E9-27E05CB7CFA0}"/>
          </ac:spMkLst>
        </pc:spChg>
        <pc:spChg chg="add del">
          <ac:chgData name="Luša Zakšek" userId="S::lusa.zaksek@osenams.si::539db8ba-e226-48c4-8021-9d0ede5032ef" providerId="AD" clId="Web-{8F3D76B6-AB60-42D9-95D2-A142F5D6F9F0}" dt="2022-05-17T10:03:39.084" v="92"/>
          <ac:spMkLst>
            <pc:docMk/>
            <pc:sldMk cId="2841245188" sldId="257"/>
            <ac:spMk id="44" creationId="{79AFCB35-9C04-4524-A0B1-57FF6865D013}"/>
          </ac:spMkLst>
        </pc:spChg>
        <pc:spChg chg="add del">
          <ac:chgData name="Luša Zakšek" userId="S::lusa.zaksek@osenams.si::539db8ba-e226-48c4-8021-9d0ede5032ef" providerId="AD" clId="Web-{8F3D76B6-AB60-42D9-95D2-A142F5D6F9F0}" dt="2022-05-17T10:03:39.084" v="92"/>
          <ac:spMkLst>
            <pc:docMk/>
            <pc:sldMk cId="2841245188" sldId="257"/>
            <ac:spMk id="46" creationId="{D11AD2AD-0BA0-4DD3-8EEA-84686A0E718C}"/>
          </ac:spMkLst>
        </pc:spChg>
        <pc:spChg chg="add del">
          <ac:chgData name="Luša Zakšek" userId="S::lusa.zaksek@osenams.si::539db8ba-e226-48c4-8021-9d0ede5032ef" providerId="AD" clId="Web-{8F3D76B6-AB60-42D9-95D2-A142F5D6F9F0}" dt="2022-05-17T10:03:39.084" v="92"/>
          <ac:spMkLst>
            <pc:docMk/>
            <pc:sldMk cId="2841245188" sldId="257"/>
            <ac:spMk id="48" creationId="{83C8019B-3985-409B-9B87-494B974EE9A2}"/>
          </ac:spMkLst>
        </pc:spChg>
        <pc:spChg chg="add del">
          <ac:chgData name="Luša Zakšek" userId="S::lusa.zaksek@osenams.si::539db8ba-e226-48c4-8021-9d0ede5032ef" providerId="AD" clId="Web-{8F3D76B6-AB60-42D9-95D2-A142F5D6F9F0}" dt="2022-05-17T10:03:39.084" v="92"/>
          <ac:spMkLst>
            <pc:docMk/>
            <pc:sldMk cId="2841245188" sldId="257"/>
            <ac:spMk id="50" creationId="{9E5C5460-229E-46C8-A712-CC317985420F}"/>
          </ac:spMkLst>
        </pc:spChg>
        <pc:spChg chg="add del">
          <ac:chgData name="Luša Zakšek" userId="S::lusa.zaksek@osenams.si::539db8ba-e226-48c4-8021-9d0ede5032ef" providerId="AD" clId="Web-{8F3D76B6-AB60-42D9-95D2-A142F5D6F9F0}" dt="2022-05-17T10:03:39.084" v="92"/>
          <ac:spMkLst>
            <pc:docMk/>
            <pc:sldMk cId="2841245188" sldId="257"/>
            <ac:spMk id="52" creationId="{B85A4DB3-61AA-49A1-85A9-B3397CD519AB}"/>
          </ac:spMkLst>
        </pc:spChg>
        <pc:spChg chg="add">
          <ac:chgData name="Luša Zakšek" userId="S::lusa.zaksek@osenams.si::539db8ba-e226-48c4-8021-9d0ede5032ef" providerId="AD" clId="Web-{8F3D76B6-AB60-42D9-95D2-A142F5D6F9F0}" dt="2022-05-17T10:03:39.084" v="92"/>
          <ac:spMkLst>
            <pc:docMk/>
            <pc:sldMk cId="2841245188" sldId="257"/>
            <ac:spMk id="64" creationId="{A414F261-E931-45CB-8605-20FFD6826336}"/>
          </ac:spMkLst>
        </pc:spChg>
        <pc:grpChg chg="add del">
          <ac:chgData name="Luša Zakšek" userId="S::lusa.zaksek@osenams.si::539db8ba-e226-48c4-8021-9d0ede5032ef" providerId="AD" clId="Web-{8F3D76B6-AB60-42D9-95D2-A142F5D6F9F0}" dt="2022-05-17T09:48:28.049" v="65"/>
          <ac:grpSpMkLst>
            <pc:docMk/>
            <pc:sldMk cId="2841245188" sldId="257"/>
            <ac:grpSpMk id="16" creationId="{93DC754C-7E09-422D-A8BB-AF632E90DFA2}"/>
          </ac:grpSpMkLst>
        </pc:grpChg>
        <pc:grpChg chg="add del">
          <ac:chgData name="Luša Zakšek" userId="S::lusa.zaksek@osenams.si::539db8ba-e226-48c4-8021-9d0ede5032ef" providerId="AD" clId="Web-{8F3D76B6-AB60-42D9-95D2-A142F5D6F9F0}" dt="2022-05-17T09:48:28.049" v="65"/>
          <ac:grpSpMkLst>
            <pc:docMk/>
            <pc:sldMk cId="2841245188" sldId="257"/>
            <ac:grpSpMk id="28" creationId="{3773FAF5-C452-4455-9411-D6AF5EBD4CA9}"/>
          </ac:grpSpMkLst>
        </pc:grpChg>
        <pc:grpChg chg="add del">
          <ac:chgData name="Luša Zakšek" userId="S::lusa.zaksek@osenams.si::539db8ba-e226-48c4-8021-9d0ede5032ef" providerId="AD" clId="Web-{8F3D76B6-AB60-42D9-95D2-A142F5D6F9F0}" dt="2022-05-17T10:03:39.084" v="92"/>
          <ac:grpSpMkLst>
            <pc:docMk/>
            <pc:sldMk cId="2841245188" sldId="257"/>
            <ac:grpSpMk id="54" creationId="{0C156BF8-7FF7-440F-BE2B-417DFFE8BFA5}"/>
          </ac:grpSpMkLst>
        </pc:grpChg>
        <pc:picChg chg="add del mod ord">
          <ac:chgData name="Luša Zakšek" userId="S::lusa.zaksek@osenams.si::539db8ba-e226-48c4-8021-9d0ede5032ef" providerId="AD" clId="Web-{8F3D76B6-AB60-42D9-95D2-A142F5D6F9F0}" dt="2022-05-17T10:05:34.946" v="94"/>
          <ac:picMkLst>
            <pc:docMk/>
            <pc:sldMk cId="2841245188" sldId="257"/>
            <ac:picMk id="5" creationId="{4D3FFBCB-20B7-F09F-C9E7-58B63CC2D9D3}"/>
          </ac:picMkLst>
        </pc:picChg>
        <pc:cxnChg chg="add">
          <ac:chgData name="Luša Zakšek" userId="S::lusa.zaksek@osenams.si::539db8ba-e226-48c4-8021-9d0ede5032ef" providerId="AD" clId="Web-{8F3D76B6-AB60-42D9-95D2-A142F5D6F9F0}" dt="2022-05-17T10:03:39.084" v="92"/>
          <ac:cxnSpMkLst>
            <pc:docMk/>
            <pc:sldMk cId="2841245188" sldId="257"/>
            <ac:cxnSpMk id="66" creationId="{B63CF8AD-BB19-4F90-BDE5-B3B3F56F4E4A}"/>
          </ac:cxnSpMkLst>
        </pc:cxnChg>
        <pc:cxnChg chg="add">
          <ac:chgData name="Luša Zakšek" userId="S::lusa.zaksek@osenams.si::539db8ba-e226-48c4-8021-9d0ede5032ef" providerId="AD" clId="Web-{8F3D76B6-AB60-42D9-95D2-A142F5D6F9F0}" dt="2022-05-17T10:03:39.084" v="92"/>
          <ac:cxnSpMkLst>
            <pc:docMk/>
            <pc:sldMk cId="2841245188" sldId="257"/>
            <ac:cxnSpMk id="68" creationId="{224E62CA-FAA3-4628-AEF3-5033C771498B}"/>
          </ac:cxnSpMkLst>
        </pc:cxnChg>
      </pc:sldChg>
      <pc:sldChg chg="addSp delSp modSp del mod setClrOvrMap">
        <pc:chgData name="Luša Zakšek" userId="S::lusa.zaksek@osenams.si::539db8ba-e226-48c4-8021-9d0ede5032ef" providerId="AD" clId="Web-{8F3D76B6-AB60-42D9-95D2-A142F5D6F9F0}" dt="2022-05-17T09:46:25.906" v="62"/>
        <pc:sldMkLst>
          <pc:docMk/>
          <pc:sldMk cId="562879487" sldId="258"/>
        </pc:sldMkLst>
        <pc:spChg chg="mod">
          <ac:chgData name="Luša Zakšek" userId="S::lusa.zaksek@osenams.si::539db8ba-e226-48c4-8021-9d0ede5032ef" providerId="AD" clId="Web-{8F3D76B6-AB60-42D9-95D2-A142F5D6F9F0}" dt="2022-05-17T09:46:17.578" v="61" actId="20577"/>
          <ac:spMkLst>
            <pc:docMk/>
            <pc:sldMk cId="562879487" sldId="258"/>
            <ac:spMk id="2" creationId="{73ACEAA2-34F8-607D-169D-E5C1312144C0}"/>
          </ac:spMkLst>
        </pc:spChg>
        <pc:spChg chg="del">
          <ac:chgData name="Luša Zakšek" userId="S::lusa.zaksek@osenams.si::539db8ba-e226-48c4-8021-9d0ede5032ef" providerId="AD" clId="Web-{8F3D76B6-AB60-42D9-95D2-A142F5D6F9F0}" dt="2022-05-17T09:46:00.468" v="59"/>
          <ac:spMkLst>
            <pc:docMk/>
            <pc:sldMk cId="562879487" sldId="258"/>
            <ac:spMk id="3" creationId="{8200342E-BFCA-77D5-2670-36AC5785CF76}"/>
          </ac:spMkLst>
        </pc:spChg>
        <pc:spChg chg="del">
          <ac:chgData name="Luša Zakšek" userId="S::lusa.zaksek@osenams.si::539db8ba-e226-48c4-8021-9d0ede5032ef" providerId="AD" clId="Web-{8F3D76B6-AB60-42D9-95D2-A142F5D6F9F0}" dt="2022-05-17T09:46:00.468" v="59"/>
          <ac:spMkLst>
            <pc:docMk/>
            <pc:sldMk cId="562879487" sldId="258"/>
            <ac:spMk id="8" creationId="{5A0118C5-4F8D-4CF4-BADD-53FEACC6C42A}"/>
          </ac:spMkLst>
        </pc:spChg>
        <pc:spChg chg="del">
          <ac:chgData name="Luša Zakšek" userId="S::lusa.zaksek@osenams.si::539db8ba-e226-48c4-8021-9d0ede5032ef" providerId="AD" clId="Web-{8F3D76B6-AB60-42D9-95D2-A142F5D6F9F0}" dt="2022-05-17T09:46:00.468" v="59"/>
          <ac:spMkLst>
            <pc:docMk/>
            <pc:sldMk cId="562879487" sldId="258"/>
            <ac:spMk id="10" creationId="{4E0A5C5C-2A95-428E-9F6A-0D29EBD57C9F}"/>
          </ac:spMkLst>
        </pc:spChg>
        <pc:spChg chg="del">
          <ac:chgData name="Luša Zakšek" userId="S::lusa.zaksek@osenams.si::539db8ba-e226-48c4-8021-9d0ede5032ef" providerId="AD" clId="Web-{8F3D76B6-AB60-42D9-95D2-A142F5D6F9F0}" dt="2022-05-17T09:46:00.468" v="59"/>
          <ac:spMkLst>
            <pc:docMk/>
            <pc:sldMk cId="562879487" sldId="258"/>
            <ac:spMk id="12" creationId="{1056F38F-7C4E-461D-8709-7D0024AE1F79}"/>
          </ac:spMkLst>
        </pc:spChg>
        <pc:spChg chg="del">
          <ac:chgData name="Luša Zakšek" userId="S::lusa.zaksek@osenams.si::539db8ba-e226-48c4-8021-9d0ede5032ef" providerId="AD" clId="Web-{8F3D76B6-AB60-42D9-95D2-A142F5D6F9F0}" dt="2022-05-17T09:46:00.468" v="59"/>
          <ac:spMkLst>
            <pc:docMk/>
            <pc:sldMk cId="562879487" sldId="258"/>
            <ac:spMk id="14" creationId="{C7278469-3C3C-49CE-AEEE-E176A4900B78}"/>
          </ac:spMkLst>
        </pc:spChg>
        <pc:spChg chg="del">
          <ac:chgData name="Luša Zakšek" userId="S::lusa.zaksek@osenams.si::539db8ba-e226-48c4-8021-9d0ede5032ef" providerId="AD" clId="Web-{8F3D76B6-AB60-42D9-95D2-A142F5D6F9F0}" dt="2022-05-17T09:46:00.468" v="59"/>
          <ac:spMkLst>
            <pc:docMk/>
            <pc:sldMk cId="562879487" sldId="258"/>
            <ac:spMk id="20" creationId="{4C6598AB-1C17-4D54-951C-A082D94ACB7A}"/>
          </ac:spMkLst>
        </pc:spChg>
        <pc:spChg chg="del">
          <ac:chgData name="Luša Zakšek" userId="S::lusa.zaksek@osenams.si::539db8ba-e226-48c4-8021-9d0ede5032ef" providerId="AD" clId="Web-{8F3D76B6-AB60-42D9-95D2-A142F5D6F9F0}" dt="2022-05-17T09:46:00.468" v="59"/>
          <ac:spMkLst>
            <pc:docMk/>
            <pc:sldMk cId="562879487" sldId="258"/>
            <ac:spMk id="22" creationId="{C83B66D7-137D-4AC1-B172-53D60F08BEB5}"/>
          </ac:spMkLst>
        </pc:spChg>
        <pc:spChg chg="del">
          <ac:chgData name="Luša Zakšek" userId="S::lusa.zaksek@osenams.si::539db8ba-e226-48c4-8021-9d0ede5032ef" providerId="AD" clId="Web-{8F3D76B6-AB60-42D9-95D2-A142F5D6F9F0}" dt="2022-05-17T09:46:00.468" v="59"/>
          <ac:spMkLst>
            <pc:docMk/>
            <pc:sldMk cId="562879487" sldId="258"/>
            <ac:spMk id="24" creationId="{F6B92503-6984-4D15-8B98-8718709B785D}"/>
          </ac:spMkLst>
        </pc:spChg>
        <pc:spChg chg="del">
          <ac:chgData name="Luša Zakšek" userId="S::lusa.zaksek@osenams.si::539db8ba-e226-48c4-8021-9d0ede5032ef" providerId="AD" clId="Web-{8F3D76B6-AB60-42D9-95D2-A142F5D6F9F0}" dt="2022-05-17T09:46:00.468" v="59"/>
          <ac:spMkLst>
            <pc:docMk/>
            <pc:sldMk cId="562879487" sldId="258"/>
            <ac:spMk id="26" creationId="{08DDF938-524E-4C18-A47D-C00627832366}"/>
          </ac:spMkLst>
        </pc:spChg>
        <pc:spChg chg="add">
          <ac:chgData name="Luša Zakšek" userId="S::lusa.zaksek@osenams.si::539db8ba-e226-48c4-8021-9d0ede5032ef" providerId="AD" clId="Web-{8F3D76B6-AB60-42D9-95D2-A142F5D6F9F0}" dt="2022-05-17T09:46:00.468" v="59"/>
          <ac:spMkLst>
            <pc:docMk/>
            <pc:sldMk cId="562879487" sldId="258"/>
            <ac:spMk id="39" creationId="{0671A8AE-40A1-4631-A6B8-581AFF065482}"/>
          </ac:spMkLst>
        </pc:spChg>
        <pc:spChg chg="add">
          <ac:chgData name="Luša Zakšek" userId="S::lusa.zaksek@osenams.si::539db8ba-e226-48c4-8021-9d0ede5032ef" providerId="AD" clId="Web-{8F3D76B6-AB60-42D9-95D2-A142F5D6F9F0}" dt="2022-05-17T09:46:00.468" v="59"/>
          <ac:spMkLst>
            <pc:docMk/>
            <pc:sldMk cId="562879487" sldId="258"/>
            <ac:spMk id="41" creationId="{AB58EF07-17C2-48CF-ABB0-EEF1F17CB8F0}"/>
          </ac:spMkLst>
        </pc:spChg>
        <pc:spChg chg="add">
          <ac:chgData name="Luša Zakšek" userId="S::lusa.zaksek@osenams.si::539db8ba-e226-48c4-8021-9d0ede5032ef" providerId="AD" clId="Web-{8F3D76B6-AB60-42D9-95D2-A142F5D6F9F0}" dt="2022-05-17T09:46:00.468" v="59"/>
          <ac:spMkLst>
            <pc:docMk/>
            <pc:sldMk cId="562879487" sldId="258"/>
            <ac:spMk id="43" creationId="{AF2F604E-43BE-4DC3-B983-E071523364F8}"/>
          </ac:spMkLst>
        </pc:spChg>
        <pc:spChg chg="add">
          <ac:chgData name="Luša Zakšek" userId="S::lusa.zaksek@osenams.si::539db8ba-e226-48c4-8021-9d0ede5032ef" providerId="AD" clId="Web-{8F3D76B6-AB60-42D9-95D2-A142F5D6F9F0}" dt="2022-05-17T09:46:00.468" v="59"/>
          <ac:spMkLst>
            <pc:docMk/>
            <pc:sldMk cId="562879487" sldId="258"/>
            <ac:spMk id="45" creationId="{08C9B587-E65E-4B52-B37C-ABEBB6E87928}"/>
          </ac:spMkLst>
        </pc:spChg>
        <pc:grpChg chg="del">
          <ac:chgData name="Luša Zakšek" userId="S::lusa.zaksek@osenams.si::539db8ba-e226-48c4-8021-9d0ede5032ef" providerId="AD" clId="Web-{8F3D76B6-AB60-42D9-95D2-A142F5D6F9F0}" dt="2022-05-17T09:46:00.468" v="59"/>
          <ac:grpSpMkLst>
            <pc:docMk/>
            <pc:sldMk cId="562879487" sldId="258"/>
            <ac:grpSpMk id="16" creationId="{93DC754C-7E09-422D-A8BB-AF632E90DFA2}"/>
          </ac:grpSpMkLst>
        </pc:grpChg>
        <pc:grpChg chg="del">
          <ac:chgData name="Luša Zakšek" userId="S::lusa.zaksek@osenams.si::539db8ba-e226-48c4-8021-9d0ede5032ef" providerId="AD" clId="Web-{8F3D76B6-AB60-42D9-95D2-A142F5D6F9F0}" dt="2022-05-17T09:46:00.468" v="59"/>
          <ac:grpSpMkLst>
            <pc:docMk/>
            <pc:sldMk cId="562879487" sldId="258"/>
            <ac:grpSpMk id="28" creationId="{3773FAF5-C452-4455-9411-D6AF5EBD4CA9}"/>
          </ac:grpSpMkLst>
        </pc:grpChg>
        <pc:picChg chg="add mod">
          <ac:chgData name="Luša Zakšek" userId="S::lusa.zaksek@osenams.si::539db8ba-e226-48c4-8021-9d0ede5032ef" providerId="AD" clId="Web-{8F3D76B6-AB60-42D9-95D2-A142F5D6F9F0}" dt="2022-05-17T09:46:15.421" v="60" actId="1076"/>
          <ac:picMkLst>
            <pc:docMk/>
            <pc:sldMk cId="562879487" sldId="258"/>
            <ac:picMk id="35" creationId="{95E5638B-1F5D-E9C1-4F10-5B61EBADE97C}"/>
          </ac:picMkLst>
        </pc:picChg>
      </pc:sldChg>
      <pc:sldChg chg="addSp delSp modSp mod setBg">
        <pc:chgData name="Luša Zakšek" userId="S::lusa.zaksek@osenams.si::539db8ba-e226-48c4-8021-9d0ede5032ef" providerId="AD" clId="Web-{8F3D76B6-AB60-42D9-95D2-A142F5D6F9F0}" dt="2022-05-17T09:45:53.405" v="58"/>
        <pc:sldMkLst>
          <pc:docMk/>
          <pc:sldMk cId="856141023" sldId="259"/>
        </pc:sldMkLst>
        <pc:spChg chg="mod">
          <ac:chgData name="Luša Zakšek" userId="S::lusa.zaksek@osenams.si::539db8ba-e226-48c4-8021-9d0ede5032ef" providerId="AD" clId="Web-{8F3D76B6-AB60-42D9-95D2-A142F5D6F9F0}" dt="2022-05-17T09:45:53.405" v="58"/>
          <ac:spMkLst>
            <pc:docMk/>
            <pc:sldMk cId="856141023" sldId="259"/>
            <ac:spMk id="2" creationId="{3C344F90-C3CF-BC17-E3DA-AB050C66F389}"/>
          </ac:spMkLst>
        </pc:spChg>
        <pc:spChg chg="mod">
          <ac:chgData name="Luša Zakšek" userId="S::lusa.zaksek@osenams.si::539db8ba-e226-48c4-8021-9d0ede5032ef" providerId="AD" clId="Web-{8F3D76B6-AB60-42D9-95D2-A142F5D6F9F0}" dt="2022-05-17T09:45:53.405" v="58"/>
          <ac:spMkLst>
            <pc:docMk/>
            <pc:sldMk cId="856141023" sldId="259"/>
            <ac:spMk id="3" creationId="{518465AE-6B43-52CF-8D8A-B540B5715AEB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53.405" v="58"/>
          <ac:spMkLst>
            <pc:docMk/>
            <pc:sldMk cId="856141023" sldId="259"/>
            <ac:spMk id="8" creationId="{5A0118C5-4F8D-4CF4-BADD-53FEACC6C42A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53.405" v="58"/>
          <ac:spMkLst>
            <pc:docMk/>
            <pc:sldMk cId="856141023" sldId="259"/>
            <ac:spMk id="10" creationId="{4E0A5C5C-2A95-428E-9F6A-0D29EBD57C9F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53.405" v="58"/>
          <ac:spMkLst>
            <pc:docMk/>
            <pc:sldMk cId="856141023" sldId="259"/>
            <ac:spMk id="12" creationId="{1056F38F-7C4E-461D-8709-7D0024AE1F79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53.405" v="58"/>
          <ac:spMkLst>
            <pc:docMk/>
            <pc:sldMk cId="856141023" sldId="259"/>
            <ac:spMk id="14" creationId="{C7278469-3C3C-49CE-AEEE-E176A4900B78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53.405" v="58"/>
          <ac:spMkLst>
            <pc:docMk/>
            <pc:sldMk cId="856141023" sldId="259"/>
            <ac:spMk id="20" creationId="{4C6598AB-1C17-4D54-951C-A082D94ACB7A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53.405" v="58"/>
          <ac:spMkLst>
            <pc:docMk/>
            <pc:sldMk cId="856141023" sldId="259"/>
            <ac:spMk id="22" creationId="{C83B66D7-137D-4AC1-B172-53D60F08BEB5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53.405" v="58"/>
          <ac:spMkLst>
            <pc:docMk/>
            <pc:sldMk cId="856141023" sldId="259"/>
            <ac:spMk id="24" creationId="{F6B92503-6984-4D15-8B98-8718709B785D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53.405" v="58"/>
          <ac:spMkLst>
            <pc:docMk/>
            <pc:sldMk cId="856141023" sldId="259"/>
            <ac:spMk id="26" creationId="{08DDF938-524E-4C18-A47D-C00627832366}"/>
          </ac:spMkLst>
        </pc:spChg>
        <pc:spChg chg="add">
          <ac:chgData name="Luša Zakšek" userId="S::lusa.zaksek@osenams.si::539db8ba-e226-48c4-8021-9d0ede5032ef" providerId="AD" clId="Web-{8F3D76B6-AB60-42D9-95D2-A142F5D6F9F0}" dt="2022-05-17T09:45:53.405" v="58"/>
          <ac:spMkLst>
            <pc:docMk/>
            <pc:sldMk cId="856141023" sldId="259"/>
            <ac:spMk id="38" creationId="{5A0118C5-4F8D-4CF4-BADD-53FEACC6C42A}"/>
          </ac:spMkLst>
        </pc:spChg>
        <pc:spChg chg="add">
          <ac:chgData name="Luša Zakšek" userId="S::lusa.zaksek@osenams.si::539db8ba-e226-48c4-8021-9d0ede5032ef" providerId="AD" clId="Web-{8F3D76B6-AB60-42D9-95D2-A142F5D6F9F0}" dt="2022-05-17T09:45:53.405" v="58"/>
          <ac:spMkLst>
            <pc:docMk/>
            <pc:sldMk cId="856141023" sldId="259"/>
            <ac:spMk id="40" creationId="{A99050EE-26AF-4253-BD50-F0FCD965A8F6}"/>
          </ac:spMkLst>
        </pc:spChg>
        <pc:spChg chg="add">
          <ac:chgData name="Luša Zakšek" userId="S::lusa.zaksek@osenams.si::539db8ba-e226-48c4-8021-9d0ede5032ef" providerId="AD" clId="Web-{8F3D76B6-AB60-42D9-95D2-A142F5D6F9F0}" dt="2022-05-17T09:45:53.405" v="58"/>
          <ac:spMkLst>
            <pc:docMk/>
            <pc:sldMk cId="856141023" sldId="259"/>
            <ac:spMk id="46" creationId="{D0C78466-EB6E-45A0-99A6-A00789ACD90A}"/>
          </ac:spMkLst>
        </pc:spChg>
        <pc:spChg chg="add">
          <ac:chgData name="Luša Zakšek" userId="S::lusa.zaksek@osenams.si::539db8ba-e226-48c4-8021-9d0ede5032ef" providerId="AD" clId="Web-{8F3D76B6-AB60-42D9-95D2-A142F5D6F9F0}" dt="2022-05-17T09:45:53.405" v="58"/>
          <ac:spMkLst>
            <pc:docMk/>
            <pc:sldMk cId="856141023" sldId="259"/>
            <ac:spMk id="48" creationId="{E99F76E4-5DFD-4DBE-B042-66FBCD1182C9}"/>
          </ac:spMkLst>
        </pc:spChg>
        <pc:grpChg chg="add del">
          <ac:chgData name="Luša Zakšek" userId="S::lusa.zaksek@osenams.si::539db8ba-e226-48c4-8021-9d0ede5032ef" providerId="AD" clId="Web-{8F3D76B6-AB60-42D9-95D2-A142F5D6F9F0}" dt="2022-05-17T09:45:53.405" v="58"/>
          <ac:grpSpMkLst>
            <pc:docMk/>
            <pc:sldMk cId="856141023" sldId="259"/>
            <ac:grpSpMk id="16" creationId="{93DC754C-7E09-422D-A8BB-AF632E90DFA2}"/>
          </ac:grpSpMkLst>
        </pc:grpChg>
        <pc:grpChg chg="add del">
          <ac:chgData name="Luša Zakšek" userId="S::lusa.zaksek@osenams.si::539db8ba-e226-48c4-8021-9d0ede5032ef" providerId="AD" clId="Web-{8F3D76B6-AB60-42D9-95D2-A142F5D6F9F0}" dt="2022-05-17T09:45:53.405" v="58"/>
          <ac:grpSpMkLst>
            <pc:docMk/>
            <pc:sldMk cId="856141023" sldId="259"/>
            <ac:grpSpMk id="28" creationId="{3773FAF5-C452-4455-9411-D6AF5EBD4CA9}"/>
          </ac:grpSpMkLst>
        </pc:grpChg>
        <pc:grpChg chg="add">
          <ac:chgData name="Luša Zakšek" userId="S::lusa.zaksek@osenams.si::539db8ba-e226-48c4-8021-9d0ede5032ef" providerId="AD" clId="Web-{8F3D76B6-AB60-42D9-95D2-A142F5D6F9F0}" dt="2022-05-17T09:45:53.405" v="58"/>
          <ac:grpSpMkLst>
            <pc:docMk/>
            <pc:sldMk cId="856141023" sldId="259"/>
            <ac:grpSpMk id="42" creationId="{00E015F5-1A99-4E40-BC3D-7707802996B5}"/>
          </ac:grpSpMkLst>
        </pc:grpChg>
        <pc:grpChg chg="add">
          <ac:chgData name="Luša Zakšek" userId="S::lusa.zaksek@osenams.si::539db8ba-e226-48c4-8021-9d0ede5032ef" providerId="AD" clId="Web-{8F3D76B6-AB60-42D9-95D2-A142F5D6F9F0}" dt="2022-05-17T09:45:53.405" v="58"/>
          <ac:grpSpMkLst>
            <pc:docMk/>
            <pc:sldMk cId="856141023" sldId="259"/>
            <ac:grpSpMk id="50" creationId="{5468B3A9-705E-43C3-A742-0619B0D8F2EE}"/>
          </ac:grpSpMkLst>
        </pc:grpChg>
        <pc:grpChg chg="add">
          <ac:chgData name="Luša Zakšek" userId="S::lusa.zaksek@osenams.si::539db8ba-e226-48c4-8021-9d0ede5032ef" providerId="AD" clId="Web-{8F3D76B6-AB60-42D9-95D2-A142F5D6F9F0}" dt="2022-05-17T09:45:53.405" v="58"/>
          <ac:grpSpMkLst>
            <pc:docMk/>
            <pc:sldMk cId="856141023" sldId="259"/>
            <ac:grpSpMk id="221" creationId="{773717CC-ECEE-4ABF-BA61-C59F46801775}"/>
          </ac:grpSpMkLst>
        </pc:grpChg>
      </pc:sldChg>
      <pc:sldChg chg="addSp delSp modSp mod setBg">
        <pc:chgData name="Luša Zakšek" userId="S::lusa.zaksek@osenams.si::539db8ba-e226-48c4-8021-9d0ede5032ef" providerId="AD" clId="Web-{8F3D76B6-AB60-42D9-95D2-A142F5D6F9F0}" dt="2022-05-17T09:45:47.296" v="57"/>
        <pc:sldMkLst>
          <pc:docMk/>
          <pc:sldMk cId="1652970070" sldId="260"/>
        </pc:sldMkLst>
        <pc:spChg chg="mod">
          <ac:chgData name="Luša Zakšek" userId="S::lusa.zaksek@osenams.si::539db8ba-e226-48c4-8021-9d0ede5032ef" providerId="AD" clId="Web-{8F3D76B6-AB60-42D9-95D2-A142F5D6F9F0}" dt="2022-05-17T09:45:47.296" v="57"/>
          <ac:spMkLst>
            <pc:docMk/>
            <pc:sldMk cId="1652970070" sldId="260"/>
            <ac:spMk id="2" creationId="{AE2CC1AB-8BD3-8BDF-A139-E57B5BDD2761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47.296" v="57"/>
          <ac:spMkLst>
            <pc:docMk/>
            <pc:sldMk cId="1652970070" sldId="260"/>
            <ac:spMk id="3" creationId="{92298C77-FBE2-9998-7B2B-B0B52BABDD4F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47.296" v="56"/>
          <ac:spMkLst>
            <pc:docMk/>
            <pc:sldMk cId="1652970070" sldId="260"/>
            <ac:spMk id="8" creationId="{489B7BFD-8F45-4093-AD9C-91B15B0503D9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47.296" v="56"/>
          <ac:spMkLst>
            <pc:docMk/>
            <pc:sldMk cId="1652970070" sldId="260"/>
            <ac:spMk id="14" creationId="{498F8FF6-43B4-494A-AF8F-123A4983EDF7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47.296" v="56"/>
          <ac:spMkLst>
            <pc:docMk/>
            <pc:sldMk cId="1652970070" sldId="260"/>
            <ac:spMk id="16" creationId="{2B06059C-C357-4011-82B9-9C0106301384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47.296" v="56"/>
          <ac:spMkLst>
            <pc:docMk/>
            <pc:sldMk cId="1652970070" sldId="260"/>
            <ac:spMk id="18" creationId="{5AFEC601-A132-47EE-B0C2-B38ACD9FCE6F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47.296" v="56"/>
          <ac:spMkLst>
            <pc:docMk/>
            <pc:sldMk cId="1652970070" sldId="260"/>
            <ac:spMk id="20" creationId="{279CAF82-0ECF-42BE-8F37-F71941E5D410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47.296" v="56"/>
          <ac:spMkLst>
            <pc:docMk/>
            <pc:sldMk cId="1652970070" sldId="260"/>
            <ac:spMk id="22" creationId="{218E095B-4870-4AD5-9C41-C16D59523501}"/>
          </ac:spMkLst>
        </pc:spChg>
        <pc:spChg chg="add">
          <ac:chgData name="Luša Zakšek" userId="S::lusa.zaksek@osenams.si::539db8ba-e226-48c4-8021-9d0ede5032ef" providerId="AD" clId="Web-{8F3D76B6-AB60-42D9-95D2-A142F5D6F9F0}" dt="2022-05-17T09:45:47.296" v="57"/>
          <ac:spMkLst>
            <pc:docMk/>
            <pc:sldMk cId="1652970070" sldId="260"/>
            <ac:spMk id="29" creationId="{EC11F68A-CC71-4196-BBF3-20CDCD75D4E6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47.296" v="56"/>
          <ac:spMkLst>
            <pc:docMk/>
            <pc:sldMk cId="1652970070" sldId="260"/>
            <ac:spMk id="31" creationId="{033BC44A-0661-43B4-9C14-FD5963C226AE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47.296" v="56"/>
          <ac:spMkLst>
            <pc:docMk/>
            <pc:sldMk cId="1652970070" sldId="260"/>
            <ac:spMk id="33" creationId="{BE8CB2F0-2F5A-4EBD-B214-E0309C31F578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47.296" v="56"/>
          <ac:spMkLst>
            <pc:docMk/>
            <pc:sldMk cId="1652970070" sldId="260"/>
            <ac:spMk id="35" creationId="{FFD3887D-244B-4EC4-9208-E304984C5D0F}"/>
          </ac:spMkLst>
        </pc:spChg>
        <pc:spChg chg="add del">
          <ac:chgData name="Luša Zakšek" userId="S::lusa.zaksek@osenams.si::539db8ba-e226-48c4-8021-9d0ede5032ef" providerId="AD" clId="Web-{8F3D76B6-AB60-42D9-95D2-A142F5D6F9F0}" dt="2022-05-17T09:45:47.296" v="56"/>
          <ac:spMkLst>
            <pc:docMk/>
            <pc:sldMk cId="1652970070" sldId="260"/>
            <ac:spMk id="37" creationId="{97224C31-855E-4593-8A58-5B2B0CC4F537}"/>
          </ac:spMkLst>
        </pc:spChg>
        <pc:spChg chg="add">
          <ac:chgData name="Luša Zakšek" userId="S::lusa.zaksek@osenams.si::539db8ba-e226-48c4-8021-9d0ede5032ef" providerId="AD" clId="Web-{8F3D76B6-AB60-42D9-95D2-A142F5D6F9F0}" dt="2022-05-17T09:45:47.296" v="57"/>
          <ac:spMkLst>
            <pc:docMk/>
            <pc:sldMk cId="1652970070" sldId="260"/>
            <ac:spMk id="39" creationId="{5A0118C5-4F8D-4CF4-BADD-53FEACC6C42A}"/>
          </ac:spMkLst>
        </pc:spChg>
        <pc:spChg chg="add">
          <ac:chgData name="Luša Zakšek" userId="S::lusa.zaksek@osenams.si::539db8ba-e226-48c4-8021-9d0ede5032ef" providerId="AD" clId="Web-{8F3D76B6-AB60-42D9-95D2-A142F5D6F9F0}" dt="2022-05-17T09:45:47.296" v="57"/>
          <ac:spMkLst>
            <pc:docMk/>
            <pc:sldMk cId="1652970070" sldId="260"/>
            <ac:spMk id="47" creationId="{085F9950-F10E-4E64-962B-F70345789875}"/>
          </ac:spMkLst>
        </pc:spChg>
        <pc:spChg chg="add">
          <ac:chgData name="Luša Zakšek" userId="S::lusa.zaksek@osenams.si::539db8ba-e226-48c4-8021-9d0ede5032ef" providerId="AD" clId="Web-{8F3D76B6-AB60-42D9-95D2-A142F5D6F9F0}" dt="2022-05-17T09:45:47.296" v="57"/>
          <ac:spMkLst>
            <pc:docMk/>
            <pc:sldMk cId="1652970070" sldId="260"/>
            <ac:spMk id="48" creationId="{92298C77-FBE2-9998-7B2B-B0B52BABDD4F}"/>
          </ac:spMkLst>
        </pc:spChg>
        <pc:grpChg chg="add del">
          <ac:chgData name="Luša Zakšek" userId="S::lusa.zaksek@osenams.si::539db8ba-e226-48c4-8021-9d0ede5032ef" providerId="AD" clId="Web-{8F3D76B6-AB60-42D9-95D2-A142F5D6F9F0}" dt="2022-05-17T09:45:47.296" v="56"/>
          <ac:grpSpMkLst>
            <pc:docMk/>
            <pc:sldMk cId="1652970070" sldId="260"/>
            <ac:grpSpMk id="10" creationId="{042BC7E5-76DB-4826-8C07-4A49B6353F76}"/>
          </ac:grpSpMkLst>
        </pc:grpChg>
        <pc:grpChg chg="add del">
          <ac:chgData name="Luša Zakšek" userId="S::lusa.zaksek@osenams.si::539db8ba-e226-48c4-8021-9d0ede5032ef" providerId="AD" clId="Web-{8F3D76B6-AB60-42D9-95D2-A142F5D6F9F0}" dt="2022-05-17T09:45:47.296" v="56"/>
          <ac:grpSpMkLst>
            <pc:docMk/>
            <pc:sldMk cId="1652970070" sldId="260"/>
            <ac:grpSpMk id="24" creationId="{FB9739EB-7F66-433D-841F-AB3CD18700B7}"/>
          </ac:grpSpMkLst>
        </pc:grpChg>
        <pc:grpChg chg="add">
          <ac:chgData name="Luša Zakšek" userId="S::lusa.zaksek@osenams.si::539db8ba-e226-48c4-8021-9d0ede5032ef" providerId="AD" clId="Web-{8F3D76B6-AB60-42D9-95D2-A142F5D6F9F0}" dt="2022-05-17T09:45:47.296" v="57"/>
          <ac:grpSpMkLst>
            <pc:docMk/>
            <pc:sldMk cId="1652970070" sldId="260"/>
            <ac:grpSpMk id="40" creationId="{1E8369D0-2C3B-4E27-AC6C-A246AC28CDA1}"/>
          </ac:grpSpMkLst>
        </pc:grpChg>
        <pc:grpChg chg="add">
          <ac:chgData name="Luša Zakšek" userId="S::lusa.zaksek@osenams.si::539db8ba-e226-48c4-8021-9d0ede5032ef" providerId="AD" clId="Web-{8F3D76B6-AB60-42D9-95D2-A142F5D6F9F0}" dt="2022-05-17T09:45:47.296" v="57"/>
          <ac:grpSpMkLst>
            <pc:docMk/>
            <pc:sldMk cId="1652970070" sldId="260"/>
            <ac:grpSpMk id="41" creationId="{C6F74901-2A71-43C3-837C-27CCD6B6D636}"/>
          </ac:grpSpMkLst>
        </pc:grpChg>
      </pc:sldChg>
      <pc:sldChg chg="addSp delSp modSp new">
        <pc:chgData name="Luša Zakšek" userId="S::lusa.zaksek@osenams.si::539db8ba-e226-48c4-8021-9d0ede5032ef" providerId="AD" clId="Web-{8F3D76B6-AB60-42D9-95D2-A142F5D6F9F0}" dt="2022-05-17T10:11:40.047" v="118"/>
        <pc:sldMkLst>
          <pc:docMk/>
          <pc:sldMk cId="2226769645" sldId="265"/>
        </pc:sldMkLst>
        <pc:spChg chg="mod ord">
          <ac:chgData name="Luša Zakšek" userId="S::lusa.zaksek@osenams.si::539db8ba-e226-48c4-8021-9d0ede5032ef" providerId="AD" clId="Web-{8F3D76B6-AB60-42D9-95D2-A142F5D6F9F0}" dt="2022-05-17T10:11:40.047" v="118"/>
          <ac:spMkLst>
            <pc:docMk/>
            <pc:sldMk cId="2226769645" sldId="265"/>
            <ac:spMk id="2" creationId="{832D0A0B-C167-4D64-E43D-2CC1BA93B52D}"/>
          </ac:spMkLst>
        </pc:spChg>
        <pc:spChg chg="del">
          <ac:chgData name="Luša Zakšek" userId="S::lusa.zaksek@osenams.si::539db8ba-e226-48c4-8021-9d0ede5032ef" providerId="AD" clId="Web-{8F3D76B6-AB60-42D9-95D2-A142F5D6F9F0}" dt="2022-05-17T10:10:38.046" v="117"/>
          <ac:spMkLst>
            <pc:docMk/>
            <pc:sldMk cId="2226769645" sldId="265"/>
            <ac:spMk id="3" creationId="{EA5F615D-A533-92D8-AC4A-92D5CDA0D279}"/>
          </ac:spMkLst>
        </pc:spChg>
        <pc:spChg chg="del">
          <ac:chgData name="Luša Zakšek" userId="S::lusa.zaksek@osenams.si::539db8ba-e226-48c4-8021-9d0ede5032ef" providerId="AD" clId="Web-{8F3D76B6-AB60-42D9-95D2-A142F5D6F9F0}" dt="2022-05-17T10:11:40.047" v="118"/>
          <ac:spMkLst>
            <pc:docMk/>
            <pc:sldMk cId="2226769645" sldId="265"/>
            <ac:spMk id="8" creationId="{5A0118C5-4F8D-4CF4-BADD-53FEACC6C42A}"/>
          </ac:spMkLst>
        </pc:spChg>
        <pc:spChg chg="del">
          <ac:chgData name="Luša Zakšek" userId="S::lusa.zaksek@osenams.si::539db8ba-e226-48c4-8021-9d0ede5032ef" providerId="AD" clId="Web-{8F3D76B6-AB60-42D9-95D2-A142F5D6F9F0}" dt="2022-05-17T10:11:40.047" v="118"/>
          <ac:spMkLst>
            <pc:docMk/>
            <pc:sldMk cId="2226769645" sldId="265"/>
            <ac:spMk id="10" creationId="{F98F79A4-A6C7-4101-B1E9-27E05CB7CFA0}"/>
          </ac:spMkLst>
        </pc:spChg>
        <pc:spChg chg="del">
          <ac:chgData name="Luša Zakšek" userId="S::lusa.zaksek@osenams.si::539db8ba-e226-48c4-8021-9d0ede5032ef" providerId="AD" clId="Web-{8F3D76B6-AB60-42D9-95D2-A142F5D6F9F0}" dt="2022-05-17T10:11:40.047" v="118"/>
          <ac:spMkLst>
            <pc:docMk/>
            <pc:sldMk cId="2226769645" sldId="265"/>
            <ac:spMk id="12" creationId="{31CE7A08-2184-4B99-ABC0-B40CD1D3F281}"/>
          </ac:spMkLst>
        </pc:spChg>
        <pc:spChg chg="del">
          <ac:chgData name="Luša Zakšek" userId="S::lusa.zaksek@osenams.si::539db8ba-e226-48c4-8021-9d0ede5032ef" providerId="AD" clId="Web-{8F3D76B6-AB60-42D9-95D2-A142F5D6F9F0}" dt="2022-05-17T10:11:40.047" v="118"/>
          <ac:spMkLst>
            <pc:docMk/>
            <pc:sldMk cId="2226769645" sldId="265"/>
            <ac:spMk id="14" creationId="{79AFCB35-9C04-4524-A0B1-57FF6865D013}"/>
          </ac:spMkLst>
        </pc:spChg>
        <pc:spChg chg="del">
          <ac:chgData name="Luša Zakšek" userId="S::lusa.zaksek@osenams.si::539db8ba-e226-48c4-8021-9d0ede5032ef" providerId="AD" clId="Web-{8F3D76B6-AB60-42D9-95D2-A142F5D6F9F0}" dt="2022-05-17T10:11:40.047" v="118"/>
          <ac:spMkLst>
            <pc:docMk/>
            <pc:sldMk cId="2226769645" sldId="265"/>
            <ac:spMk id="16" creationId="{D11AD2AD-0BA0-4DD3-8EEA-84686A0E718C}"/>
          </ac:spMkLst>
        </pc:spChg>
        <pc:spChg chg="del">
          <ac:chgData name="Luša Zakšek" userId="S::lusa.zaksek@osenams.si::539db8ba-e226-48c4-8021-9d0ede5032ef" providerId="AD" clId="Web-{8F3D76B6-AB60-42D9-95D2-A142F5D6F9F0}" dt="2022-05-17T10:11:40.047" v="118"/>
          <ac:spMkLst>
            <pc:docMk/>
            <pc:sldMk cId="2226769645" sldId="265"/>
            <ac:spMk id="18" creationId="{9E5C5460-229E-46C8-A712-CC317985420F}"/>
          </ac:spMkLst>
        </pc:spChg>
        <pc:spChg chg="del">
          <ac:chgData name="Luša Zakšek" userId="S::lusa.zaksek@osenams.si::539db8ba-e226-48c4-8021-9d0ede5032ef" providerId="AD" clId="Web-{8F3D76B6-AB60-42D9-95D2-A142F5D6F9F0}" dt="2022-05-17T10:11:40.047" v="118"/>
          <ac:spMkLst>
            <pc:docMk/>
            <pc:sldMk cId="2226769645" sldId="265"/>
            <ac:spMk id="20" creationId="{2552FC29-9118-466F-940E-80C84EFDF07B}"/>
          </ac:spMkLst>
        </pc:spChg>
        <pc:spChg chg="add">
          <ac:chgData name="Luša Zakšek" userId="S::lusa.zaksek@osenams.si::539db8ba-e226-48c4-8021-9d0ede5032ef" providerId="AD" clId="Web-{8F3D76B6-AB60-42D9-95D2-A142F5D6F9F0}" dt="2022-05-17T10:11:40.047" v="118"/>
          <ac:spMkLst>
            <pc:docMk/>
            <pc:sldMk cId="2226769645" sldId="265"/>
            <ac:spMk id="32" creationId="{37C89E4B-3C9F-44B9-8B86-D9E3D112D8EC}"/>
          </ac:spMkLst>
        </pc:spChg>
        <pc:grpChg chg="del">
          <ac:chgData name="Luša Zakšek" userId="S::lusa.zaksek@osenams.si::539db8ba-e226-48c4-8021-9d0ede5032ef" providerId="AD" clId="Web-{8F3D76B6-AB60-42D9-95D2-A142F5D6F9F0}" dt="2022-05-17T10:11:40.047" v="118"/>
          <ac:grpSpMkLst>
            <pc:docMk/>
            <pc:sldMk cId="2226769645" sldId="265"/>
            <ac:grpSpMk id="22" creationId="{0C156BF8-7FF7-440F-BE2B-417DFFE8BFA5}"/>
          </ac:grpSpMkLst>
        </pc:grpChg>
        <pc:picChg chg="add mod ord">
          <ac:chgData name="Luša Zakšek" userId="S::lusa.zaksek@osenams.si::539db8ba-e226-48c4-8021-9d0ede5032ef" providerId="AD" clId="Web-{8F3D76B6-AB60-42D9-95D2-A142F5D6F9F0}" dt="2022-05-17T10:11:40.047" v="118"/>
          <ac:picMkLst>
            <pc:docMk/>
            <pc:sldMk cId="2226769645" sldId="265"/>
            <ac:picMk id="4" creationId="{8AB51CC4-F520-4ECA-A83C-4D58DAFF2308}"/>
          </ac:picMkLst>
        </pc:picChg>
        <pc:cxnChg chg="add">
          <ac:chgData name="Luša Zakšek" userId="S::lusa.zaksek@osenams.si::539db8ba-e226-48c4-8021-9d0ede5032ef" providerId="AD" clId="Web-{8F3D76B6-AB60-42D9-95D2-A142F5D6F9F0}" dt="2022-05-17T10:11:40.047" v="118"/>
          <ac:cxnSpMkLst>
            <pc:docMk/>
            <pc:sldMk cId="2226769645" sldId="265"/>
            <ac:cxnSpMk id="34" creationId="{AA2EAA10-076F-46BD-8F0F-B9A2FB77A85C}"/>
          </ac:cxnSpMkLst>
        </pc:cxnChg>
        <pc:cxnChg chg="add">
          <ac:chgData name="Luša Zakšek" userId="S::lusa.zaksek@osenams.si::539db8ba-e226-48c4-8021-9d0ede5032ef" providerId="AD" clId="Web-{8F3D76B6-AB60-42D9-95D2-A142F5D6F9F0}" dt="2022-05-17T10:11:40.047" v="118"/>
          <ac:cxnSpMkLst>
            <pc:docMk/>
            <pc:sldMk cId="2226769645" sldId="265"/>
            <ac:cxnSpMk id="36" creationId="{D891E407-403B-4764-86C9-33A56D3BCAA3}"/>
          </ac:cxnSpMkLst>
        </pc:cxnChg>
      </pc:sldChg>
      <pc:sldChg chg="addSp delSp modSp new del mod setBg setClrOvrMap">
        <pc:chgData name="Luša Zakšek" userId="S::lusa.zaksek@osenams.si::539db8ba-e226-48c4-8021-9d0ede5032ef" providerId="AD" clId="Web-{8F3D76B6-AB60-42D9-95D2-A142F5D6F9F0}" dt="2022-05-17T10:10:13.858" v="107"/>
        <pc:sldMkLst>
          <pc:docMk/>
          <pc:sldMk cId="4034251393" sldId="265"/>
        </pc:sldMkLst>
        <pc:spChg chg="del mod ord">
          <ac:chgData name="Luša Zakšek" userId="S::lusa.zaksek@osenams.si::539db8ba-e226-48c4-8021-9d0ede5032ef" providerId="AD" clId="Web-{8F3D76B6-AB60-42D9-95D2-A142F5D6F9F0}" dt="2022-05-17T10:09:50.279" v="106"/>
          <ac:spMkLst>
            <pc:docMk/>
            <pc:sldMk cId="4034251393" sldId="265"/>
            <ac:spMk id="2" creationId="{37886C89-1629-8AAD-3203-F83D87DB1412}"/>
          </ac:spMkLst>
        </pc:spChg>
        <pc:spChg chg="del">
          <ac:chgData name="Luša Zakšek" userId="S::lusa.zaksek@osenams.si::539db8ba-e226-48c4-8021-9d0ede5032ef" providerId="AD" clId="Web-{8F3D76B6-AB60-42D9-95D2-A142F5D6F9F0}" dt="2022-05-17T10:08:38.684" v="97"/>
          <ac:spMkLst>
            <pc:docMk/>
            <pc:sldMk cId="4034251393" sldId="265"/>
            <ac:spMk id="3" creationId="{8E155894-2CFE-9675-1EEF-5908D17259BC}"/>
          </ac:spMkLst>
        </pc:spChg>
        <pc:spChg chg="add del">
          <ac:chgData name="Luša Zakšek" userId="S::lusa.zaksek@osenams.si::539db8ba-e226-48c4-8021-9d0ede5032ef" providerId="AD" clId="Web-{8F3D76B6-AB60-42D9-95D2-A142F5D6F9F0}" dt="2022-05-17T10:09:50.264" v="105"/>
          <ac:spMkLst>
            <pc:docMk/>
            <pc:sldMk cId="4034251393" sldId="265"/>
            <ac:spMk id="8" creationId="{2240AC5F-ACD7-66BD-D41C-77C9F09A28BC}"/>
          </ac:spMkLst>
        </pc:spChg>
        <pc:spChg chg="add">
          <ac:chgData name="Luša Zakšek" userId="S::lusa.zaksek@osenams.si::539db8ba-e226-48c4-8021-9d0ede5032ef" providerId="AD" clId="Web-{8F3D76B6-AB60-42D9-95D2-A142F5D6F9F0}" dt="2022-05-17T10:09:50.279" v="106"/>
          <ac:spMkLst>
            <pc:docMk/>
            <pc:sldMk cId="4034251393" sldId="265"/>
            <ac:spMk id="9" creationId="{B670DBD5-770C-4383-9F54-5B86E86BD5BB}"/>
          </ac:spMkLst>
        </pc:spChg>
        <pc:spChg chg="add del">
          <ac:chgData name="Luša Zakšek" userId="S::lusa.zaksek@osenams.si::539db8ba-e226-48c4-8021-9d0ede5032ef" providerId="AD" clId="Web-{8F3D76B6-AB60-42D9-95D2-A142F5D6F9F0}" dt="2022-05-17T10:09:50.264" v="105"/>
          <ac:spMkLst>
            <pc:docMk/>
            <pc:sldMk cId="4034251393" sldId="265"/>
            <ac:spMk id="11" creationId="{5E8D2E83-FB3A-40E7-A9E5-7AB389D612B4}"/>
          </ac:spMkLst>
        </pc:spChg>
        <pc:picChg chg="add mod ord modCrop">
          <ac:chgData name="Luša Zakšek" userId="S::lusa.zaksek@osenams.si::539db8ba-e226-48c4-8021-9d0ede5032ef" providerId="AD" clId="Web-{8F3D76B6-AB60-42D9-95D2-A142F5D6F9F0}" dt="2022-05-17T10:09:50.279" v="106"/>
          <ac:picMkLst>
            <pc:docMk/>
            <pc:sldMk cId="4034251393" sldId="265"/>
            <ac:picMk id="4" creationId="{E9C5348E-ECB3-1D3F-CB91-0EDEA82383B7}"/>
          </ac:picMkLst>
        </pc:picChg>
      </pc:sldChg>
    </pc:docChg>
  </pc:docChgLst>
  <pc:docChgLst>
    <pc:chgData name="Luša Zakšek" userId="S::lusa.zaksek@osenams.si::539db8ba-e226-48c4-8021-9d0ede5032ef" providerId="AD" clId="Web-{9C0008F2-9772-4B36-A2C7-8B46DA1E4EA8}"/>
    <pc:docChg chg="delSld">
      <pc:chgData name="Luša Zakšek" userId="S::lusa.zaksek@osenams.si::539db8ba-e226-48c4-8021-9d0ede5032ef" providerId="AD" clId="Web-{9C0008F2-9772-4B36-A2C7-8B46DA1E4EA8}" dt="2022-05-19T10:53:33.242" v="1"/>
      <pc:docMkLst>
        <pc:docMk/>
      </pc:docMkLst>
      <pc:sldChg chg="del">
        <pc:chgData name="Luša Zakšek" userId="S::lusa.zaksek@osenams.si::539db8ba-e226-48c4-8021-9d0ede5032ef" providerId="AD" clId="Web-{9C0008F2-9772-4B36-A2C7-8B46DA1E4EA8}" dt="2022-05-19T10:53:27.492" v="0"/>
        <pc:sldMkLst>
          <pc:docMk/>
          <pc:sldMk cId="1652970070" sldId="260"/>
        </pc:sldMkLst>
      </pc:sldChg>
      <pc:sldChg chg="del">
        <pc:chgData name="Luša Zakšek" userId="S::lusa.zaksek@osenams.si::539db8ba-e226-48c4-8021-9d0ede5032ef" providerId="AD" clId="Web-{9C0008F2-9772-4B36-A2C7-8B46DA1E4EA8}" dt="2022-05-19T10:53:33.242" v="1"/>
        <pc:sldMkLst>
          <pc:docMk/>
          <pc:sldMk cId="163672497" sldId="261"/>
        </pc:sldMkLst>
      </pc:sldChg>
    </pc:docChg>
  </pc:docChgLst>
  <pc:docChgLst>
    <pc:chgData name="Nina Glavač" userId="S::nina.glavac@osenams.si::24f81ee2-9102-4987-8303-6b41b23dcf32" providerId="AD" clId="Web-{58B8F585-8F0C-EFC8-4C0D-6591A9BB90DC}"/>
    <pc:docChg chg="addSld delSld modSld">
      <pc:chgData name="Nina Glavač" userId="S::nina.glavac@osenams.si::24f81ee2-9102-4987-8303-6b41b23dcf32" providerId="AD" clId="Web-{58B8F585-8F0C-EFC8-4C0D-6591A9BB90DC}" dt="2022-05-20T09:29:42.778" v="93" actId="14100"/>
      <pc:docMkLst>
        <pc:docMk/>
      </pc:docMkLst>
      <pc:sldChg chg="addSp delSp modSp del mod modClrScheme setClrOvrMap delDesignElem chgLayout">
        <pc:chgData name="Nina Glavač" userId="S::nina.glavac@osenams.si::24f81ee2-9102-4987-8303-6b41b23dcf32" providerId="AD" clId="Web-{58B8F585-8F0C-EFC8-4C0D-6591A9BB90DC}" dt="2022-05-20T09:27:24.724" v="58"/>
        <pc:sldMkLst>
          <pc:docMk/>
          <pc:sldMk cId="856141023" sldId="259"/>
        </pc:sldMkLst>
        <pc:spChg chg="mod ord">
          <ac:chgData name="Nina Glavač" userId="S::nina.glavac@osenams.si::24f81ee2-9102-4987-8303-6b41b23dcf32" providerId="AD" clId="Web-{58B8F585-8F0C-EFC8-4C0D-6591A9BB90DC}" dt="2022-05-20T09:27:18.974" v="57" actId="20577"/>
          <ac:spMkLst>
            <pc:docMk/>
            <pc:sldMk cId="856141023" sldId="259"/>
            <ac:spMk id="2" creationId="{3C344F90-C3CF-BC17-E3DA-AB050C66F389}"/>
          </ac:spMkLst>
        </pc:spChg>
        <pc:spChg chg="del">
          <ac:chgData name="Nina Glavač" userId="S::nina.glavac@osenams.si::24f81ee2-9102-4987-8303-6b41b23dcf32" providerId="AD" clId="Web-{58B8F585-8F0C-EFC8-4C0D-6591A9BB90DC}" dt="2022-05-20T09:21:13.877" v="0"/>
          <ac:spMkLst>
            <pc:docMk/>
            <pc:sldMk cId="856141023" sldId="259"/>
            <ac:spMk id="6" creationId="{2ECB1CFE-F64E-2C8C-5A91-CB697ED32F1A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3:59.479" v="23"/>
          <ac:spMkLst>
            <pc:docMk/>
            <pc:sldMk cId="856141023" sldId="259"/>
            <ac:spMk id="38" creationId="{5A0118C5-4F8D-4CF4-BADD-53FEACC6C42A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3:59.479" v="23"/>
          <ac:spMkLst>
            <pc:docMk/>
            <pc:sldMk cId="856141023" sldId="259"/>
            <ac:spMk id="40" creationId="{A99050EE-26AF-4253-BD50-F0FCD965A8F6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3:59.479" v="23"/>
          <ac:spMkLst>
            <pc:docMk/>
            <pc:sldMk cId="856141023" sldId="259"/>
            <ac:spMk id="46" creationId="{D0C78466-EB6E-45A0-99A6-A00789ACD90A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3:59.479" v="23"/>
          <ac:spMkLst>
            <pc:docMk/>
            <pc:sldMk cId="856141023" sldId="259"/>
            <ac:spMk id="48" creationId="{E99F76E4-5DFD-4DBE-B042-66FBCD1182C9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5:59.704" v="28"/>
          <ac:spMkLst>
            <pc:docMk/>
            <pc:sldMk cId="856141023" sldId="259"/>
            <ac:spMk id="91" creationId="{6753252F-4873-4F63-801D-CC719279A7D5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5:59.704" v="28"/>
          <ac:spMkLst>
            <pc:docMk/>
            <pc:sldMk cId="856141023" sldId="259"/>
            <ac:spMk id="93" creationId="{047C8CCB-F95D-4249-92DD-651249D3535A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6:59.317" v="55"/>
          <ac:spMkLst>
            <pc:docMk/>
            <pc:sldMk cId="856141023" sldId="259"/>
            <ac:spMk id="95" creationId="{EBF87945-A001-489F-9D9B-7D9435F0B9CA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3:59.464" v="22"/>
          <ac:spMkLst>
            <pc:docMk/>
            <pc:sldMk cId="856141023" sldId="259"/>
            <ac:spMk id="392" creationId="{FF9B822F-893E-44C8-963C-64F50ACECBB2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3:59.464" v="22"/>
          <ac:spMkLst>
            <pc:docMk/>
            <pc:sldMk cId="856141023" sldId="259"/>
            <ac:spMk id="393" creationId="{EBF87945-A001-489F-9D9B-7D9435F0B9CA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3:33.400" v="13"/>
          <ac:spMkLst>
            <pc:docMk/>
            <pc:sldMk cId="856141023" sldId="259"/>
            <ac:spMk id="394" creationId="{831581F5-3C83-38D1-1106-EC0872F2891D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2:51.554" v="9"/>
          <ac:spMkLst>
            <pc:docMk/>
            <pc:sldMk cId="856141023" sldId="259"/>
            <ac:spMk id="395" creationId="{A4AC5506-6312-4701-8D3C-40187889A947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3:59.464" v="22"/>
          <ac:spMkLst>
            <pc:docMk/>
            <pc:sldMk cId="856141023" sldId="259"/>
            <ac:spMk id="396" creationId="{0FD295D7-1821-902F-2293-A2CB5957BA65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3:00.210" v="11"/>
          <ac:spMkLst>
            <pc:docMk/>
            <pc:sldMk cId="856141023" sldId="259"/>
            <ac:spMk id="397" creationId="{EE9899FA-8881-472C-AA59-D08A89CA8AEF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3:00.210" v="11"/>
          <ac:spMkLst>
            <pc:docMk/>
            <pc:sldMk cId="856141023" sldId="259"/>
            <ac:spMk id="398" creationId="{70BDD0CE-06A4-404B-8A13-580229C1C923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3:00.210" v="11"/>
          <ac:spMkLst>
            <pc:docMk/>
            <pc:sldMk cId="856141023" sldId="259"/>
            <ac:spMk id="399" creationId="{080B7D90-3DF1-4514-B26D-616BE35553C9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5:59.720" v="29"/>
          <ac:spMkLst>
            <pc:docMk/>
            <pc:sldMk cId="856141023" sldId="259"/>
            <ac:spMk id="400" creationId="{33CD251C-A887-4D2F-925B-FC097198538B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3:33.400" v="13"/>
          <ac:spMkLst>
            <pc:docMk/>
            <pc:sldMk cId="856141023" sldId="259"/>
            <ac:spMk id="401" creationId="{8F23F8A3-8FD7-4779-8323-FDC26BE99889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3:33.400" v="13"/>
          <ac:spMkLst>
            <pc:docMk/>
            <pc:sldMk cId="856141023" sldId="259"/>
            <ac:spMk id="402" creationId="{F605C4CC-A25C-416F-8333-7CB7DC97D870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5:59.720" v="29"/>
          <ac:spMkLst>
            <pc:docMk/>
            <pc:sldMk cId="856141023" sldId="259"/>
            <ac:spMk id="404" creationId="{B19D093C-27FB-4032-B282-42C4563F257C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5:52.954" v="26"/>
          <ac:spMkLst>
            <pc:docMk/>
            <pc:sldMk cId="856141023" sldId="259"/>
            <ac:spMk id="407" creationId="{6FF94769-C237-5CA6-5ACF-5123F6688A07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6:59.317" v="55"/>
          <ac:spMkLst>
            <pc:docMk/>
            <pc:sldMk cId="856141023" sldId="259"/>
            <ac:spMk id="408" creationId="{FF9B822F-893E-44C8-963C-64F50ACECBB2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6:59.317" v="55"/>
          <ac:spMkLst>
            <pc:docMk/>
            <pc:sldMk cId="856141023" sldId="259"/>
            <ac:spMk id="410" creationId="{D4AE1AC1-27F3-B3E1-5F3E-02F96FC3A475}"/>
          </ac:spMkLst>
        </pc:spChg>
        <pc:grpChg chg="add del">
          <ac:chgData name="Nina Glavač" userId="S::nina.glavac@osenams.si::24f81ee2-9102-4987-8303-6b41b23dcf32" providerId="AD" clId="Web-{58B8F585-8F0C-EFC8-4C0D-6591A9BB90DC}" dt="2022-05-20T09:23:59.479" v="23"/>
          <ac:grpSpMkLst>
            <pc:docMk/>
            <pc:sldMk cId="856141023" sldId="259"/>
            <ac:grpSpMk id="42" creationId="{00E015F5-1A99-4E40-BC3D-7707802996B5}"/>
          </ac:grpSpMkLst>
        </pc:grpChg>
        <pc:grpChg chg="add del">
          <ac:chgData name="Nina Glavač" userId="S::nina.glavac@osenams.si::24f81ee2-9102-4987-8303-6b41b23dcf32" providerId="AD" clId="Web-{58B8F585-8F0C-EFC8-4C0D-6591A9BB90DC}" dt="2022-05-20T09:23:59.479" v="23"/>
          <ac:grpSpMkLst>
            <pc:docMk/>
            <pc:sldMk cId="856141023" sldId="259"/>
            <ac:grpSpMk id="50" creationId="{5468B3A9-705E-43C3-A742-0619B0D8F2EE}"/>
          </ac:grpSpMkLst>
        </pc:grpChg>
        <pc:grpChg chg="add del">
          <ac:chgData name="Nina Glavač" userId="S::nina.glavac@osenams.si::24f81ee2-9102-4987-8303-6b41b23dcf32" providerId="AD" clId="Web-{58B8F585-8F0C-EFC8-4C0D-6591A9BB90DC}" dt="2022-05-20T09:23:59.479" v="23"/>
          <ac:grpSpMkLst>
            <pc:docMk/>
            <pc:sldMk cId="856141023" sldId="259"/>
            <ac:grpSpMk id="221" creationId="{773717CC-ECEE-4ABF-BA61-C59F46801775}"/>
          </ac:grpSpMkLst>
        </pc:grpChg>
        <pc:grpChg chg="add del">
          <ac:chgData name="Nina Glavač" userId="S::nina.glavac@osenams.si::24f81ee2-9102-4987-8303-6b41b23dcf32" providerId="AD" clId="Web-{58B8F585-8F0C-EFC8-4C0D-6591A9BB90DC}" dt="2022-05-20T09:25:59.720" v="29"/>
          <ac:grpSpMkLst>
            <pc:docMk/>
            <pc:sldMk cId="856141023" sldId="259"/>
            <ac:grpSpMk id="405" creationId="{35EE815E-1BD3-4777-B652-6D98825BF66B}"/>
          </ac:grpSpMkLst>
        </pc:grpChg>
        <pc:picChg chg="add del mod ord modCrop">
          <ac:chgData name="Nina Glavač" userId="S::nina.glavac@osenams.si::24f81ee2-9102-4987-8303-6b41b23dcf32" providerId="AD" clId="Web-{58B8F585-8F0C-EFC8-4C0D-6591A9BB90DC}" dt="2022-05-20T09:25:22.390" v="25"/>
          <ac:picMkLst>
            <pc:docMk/>
            <pc:sldMk cId="856141023" sldId="259"/>
            <ac:picMk id="3" creationId="{9D3D66A7-26FE-A703-950C-B4C92B6CE55D}"/>
          </ac:picMkLst>
        </pc:picChg>
        <pc:picChg chg="add del mod">
          <ac:chgData name="Nina Glavač" userId="S::nina.glavac@osenams.si::24f81ee2-9102-4987-8303-6b41b23dcf32" providerId="AD" clId="Web-{58B8F585-8F0C-EFC8-4C0D-6591A9BB90DC}" dt="2022-05-20T09:23:35.290" v="14"/>
          <ac:picMkLst>
            <pc:docMk/>
            <pc:sldMk cId="856141023" sldId="259"/>
            <ac:picMk id="4" creationId="{70FF5724-B460-A309-7E04-744A4A0081C2}"/>
          </ac:picMkLst>
        </pc:picChg>
        <pc:picChg chg="add mod ord">
          <ac:chgData name="Nina Glavač" userId="S::nina.glavac@osenams.si::24f81ee2-9102-4987-8303-6b41b23dcf32" providerId="AD" clId="Web-{58B8F585-8F0C-EFC8-4C0D-6591A9BB90DC}" dt="2022-05-20T09:26:05.814" v="30" actId="14100"/>
          <ac:picMkLst>
            <pc:docMk/>
            <pc:sldMk cId="856141023" sldId="259"/>
            <ac:picMk id="5" creationId="{26B21F28-3FEB-B433-5621-BF0E637E312A}"/>
          </ac:picMkLst>
        </pc:picChg>
      </pc:sldChg>
      <pc:sldChg chg="addSp delSp modSp new mod setBg">
        <pc:chgData name="Nina Glavač" userId="S::nina.glavac@osenams.si::24f81ee2-9102-4987-8303-6b41b23dcf32" providerId="AD" clId="Web-{58B8F585-8F0C-EFC8-4C0D-6591A9BB90DC}" dt="2022-05-20T09:29:42.778" v="93" actId="14100"/>
        <pc:sldMkLst>
          <pc:docMk/>
          <pc:sldMk cId="2732649911" sldId="266"/>
        </pc:sldMkLst>
        <pc:spChg chg="mod">
          <ac:chgData name="Nina Glavač" userId="S::nina.glavac@osenams.si::24f81ee2-9102-4987-8303-6b41b23dcf32" providerId="AD" clId="Web-{58B8F585-8F0C-EFC8-4C0D-6591A9BB90DC}" dt="2022-05-20T09:29:16.277" v="87" actId="20577"/>
          <ac:spMkLst>
            <pc:docMk/>
            <pc:sldMk cId="2732649911" sldId="266"/>
            <ac:spMk id="2" creationId="{3359058C-1E28-D268-60C3-6B797D8AC328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9:21.355" v="89"/>
          <ac:spMkLst>
            <pc:docMk/>
            <pc:sldMk cId="2732649911" sldId="266"/>
            <ac:spMk id="8" creationId="{A4AC5506-6312-4701-8D3C-40187889A947}"/>
          </ac:spMkLst>
        </pc:spChg>
        <pc:spChg chg="add del">
          <ac:chgData name="Nina Glavač" userId="S::nina.glavac@osenams.si::24f81ee2-9102-4987-8303-6b41b23dcf32" providerId="AD" clId="Web-{58B8F585-8F0C-EFC8-4C0D-6591A9BB90DC}" dt="2022-05-20T09:29:37.606" v="92"/>
          <ac:spMkLst>
            <pc:docMk/>
            <pc:sldMk cId="2732649911" sldId="266"/>
            <ac:spMk id="13" creationId="{A4AC5506-6312-4701-8D3C-40187889A947}"/>
          </ac:spMkLst>
        </pc:spChg>
        <pc:spChg chg="add">
          <ac:chgData name="Nina Glavač" userId="S::nina.glavac@osenams.si::24f81ee2-9102-4987-8303-6b41b23dcf32" providerId="AD" clId="Web-{58B8F585-8F0C-EFC8-4C0D-6591A9BB90DC}" dt="2022-05-20T09:29:37.606" v="92"/>
          <ac:spMkLst>
            <pc:docMk/>
            <pc:sldMk cId="2732649911" sldId="266"/>
            <ac:spMk id="18" creationId="{A4AC5506-6312-4701-8D3C-40187889A947}"/>
          </ac:spMkLst>
        </pc:spChg>
        <pc:picChg chg="add del mod">
          <ac:chgData name="Nina Glavač" userId="S::nina.glavac@osenams.si::24f81ee2-9102-4987-8303-6b41b23dcf32" providerId="AD" clId="Web-{58B8F585-8F0C-EFC8-4C0D-6591A9BB90DC}" dt="2022-05-20T09:28:59.495" v="82"/>
          <ac:picMkLst>
            <pc:docMk/>
            <pc:sldMk cId="2732649911" sldId="266"/>
            <ac:picMk id="3" creationId="{69D878C5-2490-CC1D-75E0-715A31B5DF5A}"/>
          </ac:picMkLst>
        </pc:picChg>
        <pc:picChg chg="add mod modCrop">
          <ac:chgData name="Nina Glavač" userId="S::nina.glavac@osenams.si::24f81ee2-9102-4987-8303-6b41b23dcf32" providerId="AD" clId="Web-{58B8F585-8F0C-EFC8-4C0D-6591A9BB90DC}" dt="2022-05-20T09:29:42.778" v="93" actId="14100"/>
          <ac:picMkLst>
            <pc:docMk/>
            <pc:sldMk cId="2732649911" sldId="266"/>
            <ac:picMk id="4" creationId="{12467372-2FE8-486A-6734-353D455DB506}"/>
          </ac:picMkLst>
        </pc:picChg>
      </pc:sldChg>
      <pc:sldChg chg="addSp modSp new mod setBg">
        <pc:chgData name="Nina Glavač" userId="S::nina.glavac@osenams.si::24f81ee2-9102-4987-8303-6b41b23dcf32" providerId="AD" clId="Web-{58B8F585-8F0C-EFC8-4C0D-6591A9BB90DC}" dt="2022-05-20T09:28:50.338" v="81" actId="20577"/>
        <pc:sldMkLst>
          <pc:docMk/>
          <pc:sldMk cId="2978210737" sldId="267"/>
        </pc:sldMkLst>
        <pc:spChg chg="mod">
          <ac:chgData name="Nina Glavač" userId="S::nina.glavac@osenams.si::24f81ee2-9102-4987-8303-6b41b23dcf32" providerId="AD" clId="Web-{58B8F585-8F0C-EFC8-4C0D-6591A9BB90DC}" dt="2022-05-20T09:28:50.338" v="81" actId="20577"/>
          <ac:spMkLst>
            <pc:docMk/>
            <pc:sldMk cId="2978210737" sldId="267"/>
            <ac:spMk id="2" creationId="{BA79573F-2314-19C6-EDAE-5A9F24C7D6C4}"/>
          </ac:spMkLst>
        </pc:spChg>
        <pc:spChg chg="add">
          <ac:chgData name="Nina Glavač" userId="S::nina.glavac@osenams.si::24f81ee2-9102-4987-8303-6b41b23dcf32" providerId="AD" clId="Web-{58B8F585-8F0C-EFC8-4C0D-6591A9BB90DC}" dt="2022-05-20T09:28:34.431" v="77"/>
          <ac:spMkLst>
            <pc:docMk/>
            <pc:sldMk cId="2978210737" sldId="267"/>
            <ac:spMk id="8" creationId="{A4AC5506-6312-4701-8D3C-40187889A947}"/>
          </ac:spMkLst>
        </pc:spChg>
        <pc:picChg chg="add mod modCrop">
          <ac:chgData name="Nina Glavač" userId="S::nina.glavac@osenams.si::24f81ee2-9102-4987-8303-6b41b23dcf32" providerId="AD" clId="Web-{58B8F585-8F0C-EFC8-4C0D-6591A9BB90DC}" dt="2022-05-20T09:28:34.431" v="77"/>
          <ac:picMkLst>
            <pc:docMk/>
            <pc:sldMk cId="2978210737" sldId="267"/>
            <ac:picMk id="3" creationId="{9F305126-2E7E-239D-AAAF-12F96D5DC333}"/>
          </ac:picMkLst>
        </pc:picChg>
      </pc:sldChg>
      <pc:sldChg chg="add del">
        <pc:chgData name="Nina Glavač" userId="S::nina.glavac@osenams.si::24f81ee2-9102-4987-8303-6b41b23dcf32" providerId="AD" clId="Web-{58B8F585-8F0C-EFC8-4C0D-6591A9BB90DC}" dt="2022-05-20T09:27:58.070" v="72"/>
        <pc:sldMkLst>
          <pc:docMk/>
          <pc:sldMk cId="3436384321" sldId="268"/>
        </pc:sldMkLst>
      </pc:sldChg>
      <pc:sldChg chg="add del">
        <pc:chgData name="Nina Glavač" userId="S::nina.glavac@osenams.si::24f81ee2-9102-4987-8303-6b41b23dcf32" providerId="AD" clId="Web-{58B8F585-8F0C-EFC8-4C0D-6591A9BB90DC}" dt="2022-05-20T09:27:49.382" v="71"/>
        <pc:sldMkLst>
          <pc:docMk/>
          <pc:sldMk cId="2845438710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981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789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135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270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3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064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027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35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408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078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016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88696-C82B-4650-8388-C6FD9C38F4C5}" type="datetimeFigureOut">
              <a:rPr lang="sl-SI" smtClean="0"/>
              <a:t>10. 06. 2022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72078-DD5A-4DDE-965F-4B2D7EC272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777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7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9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2833068" cy="2997599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0" name="Freeform: Shape 11">
            <a:extLst>
              <a:ext uri="{FF2B5EF4-FFF2-40B4-BE49-F238E27FC236}">
                <a16:creationId xmlns:a16="http://schemas.microsoft.com/office/drawing/2014/main" id="{AFD1189F-9598-4281-8056-2845388D4D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3068" cy="2997599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51" name="Freeform: Shape 13">
            <a:extLst>
              <a:ext uri="{FF2B5EF4-FFF2-40B4-BE49-F238E27FC236}">
                <a16:creationId xmlns:a16="http://schemas.microsoft.com/office/drawing/2014/main" id="{583E04E1-D74F-4ED6-972C-035F4FEC4B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15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 17">
            <a:extLst>
              <a:ext uri="{FF2B5EF4-FFF2-40B4-BE49-F238E27FC236}">
                <a16:creationId xmlns:a16="http://schemas.microsoft.com/office/drawing/2014/main" id="{E51A97D9-C694-4307-818B-0C5BBF4136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21053" y="819446"/>
            <a:ext cx="6964685" cy="5402463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19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21053" y="819446"/>
            <a:ext cx="6964685" cy="5402463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21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13658" y="727769"/>
            <a:ext cx="6964685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886765" y="1495956"/>
            <a:ext cx="6418471" cy="2692050"/>
          </a:xfrm>
        </p:spPr>
        <p:txBody>
          <a:bodyPr>
            <a:normAutofit/>
          </a:bodyPr>
          <a:lstStyle/>
          <a:p>
            <a:r>
              <a:rPr lang="sl-SI" sz="5400">
                <a:solidFill>
                  <a:schemeClr val="bg1"/>
                </a:solidFill>
                <a:ea typeface="Calibri Light"/>
                <a:cs typeface="Calibri Light"/>
              </a:rPr>
              <a:t>SUPR TXTR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886765" y="4414123"/>
            <a:ext cx="6418471" cy="101791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sl-SI" sz="2000">
                <a:solidFill>
                  <a:schemeClr val="bg1"/>
                </a:solidFill>
                <a:cs typeface="Calibri"/>
              </a:rPr>
              <a:t>MAJ, NINA AND LUŠA</a:t>
            </a:r>
            <a:endParaRPr lang="sl-SI" sz="2000">
              <a:solidFill>
                <a:schemeClr val="bg1"/>
              </a:solidFill>
            </a:endParaRPr>
          </a:p>
        </p:txBody>
      </p:sp>
      <p:sp>
        <p:nvSpPr>
          <p:cNvPr id="56" name="Freeform: Shape 23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7769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57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5326" y="343675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58" name="Graphic 212">
            <a:extLst>
              <a:ext uri="{FF2B5EF4-FFF2-40B4-BE49-F238E27FC236}">
                <a16:creationId xmlns:a16="http://schemas.microsoft.com/office/drawing/2014/main" id="{5EC6B544-8C84-47A6-885D-A4F09EF5C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5326" y="343675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59" name="Freeform: Shape 29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67504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60" name="Oval 31">
            <a:extLst>
              <a:ext uri="{FF2B5EF4-FFF2-40B4-BE49-F238E27FC236}">
                <a16:creationId xmlns:a16="http://schemas.microsoft.com/office/drawing/2014/main" id="{32C95C5C-6FBD-47FF-9CA6-066193539A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7140" y="5100276"/>
            <a:ext cx="515928" cy="51592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Oval 33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7140" y="5100276"/>
            <a:ext cx="515928" cy="51592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62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845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8AB51CC4-F520-4ECA-A83C-4D58DAFF23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32D0A0B-C167-4D64-E43D-2CC1BA93B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OUR PROJECT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769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59058C-1E28-D268-60C3-6B797D8AC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cs typeface="Calibri Light"/>
              </a:rPr>
              <a:t>APP INVENTOR</a:t>
            </a:r>
            <a:endParaRPr lang="en-US" sz="3200">
              <a:solidFill>
                <a:schemeClr val="bg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2467372-2FE8-486A-6734-353D455DB50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38046" y="1675227"/>
            <a:ext cx="4333441" cy="486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64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79573F-2314-19C6-EDAE-5A9F24C7D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APP </a:t>
            </a:r>
            <a:r>
              <a:rPr lang="en-US" sz="3200">
                <a:solidFill>
                  <a:schemeClr val="bg1"/>
                </a:solidFill>
              </a:rPr>
              <a:t>INVENTOR-CODE</a:t>
            </a:r>
            <a:endParaRPr lang="en-US" sz="3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9F305126-2E7E-239D-AAAF-12F96D5DC33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46957" y="1675227"/>
            <a:ext cx="6898086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21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6287D7-CF1D-C486-2C57-9894E414C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cs typeface="Calibri Light"/>
              </a:rPr>
              <a:t>THE CODE #1</a:t>
            </a:r>
            <a:endParaRPr lang="en-US">
              <a:solidFill>
                <a:schemeClr val="bg1"/>
              </a:solidFill>
              <a:cs typeface="Calibri Light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4BFBB2C-69A5-502F-6BAB-B07E42528E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91036" y="1437059"/>
            <a:ext cx="4286250" cy="3943350"/>
          </a:xfrm>
        </p:spPr>
      </p:pic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9386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6287D7-CF1D-C486-2C57-9894E414C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cs typeface="Calibri Light"/>
              </a:rPr>
              <a:t>THE CODE #2</a:t>
            </a:r>
            <a:endParaRPr lang="en-US">
              <a:solidFill>
                <a:schemeClr val="bg1"/>
              </a:solidFill>
              <a:cs typeface="Calibri Light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6" name="Picture 6">
            <a:extLst>
              <a:ext uri="{FF2B5EF4-FFF2-40B4-BE49-F238E27FC236}">
                <a16:creationId xmlns:a16="http://schemas.microsoft.com/office/drawing/2014/main" id="{5EC441C0-FEFF-F053-A31B-69E5866093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4874" y="1413978"/>
            <a:ext cx="5086350" cy="4133850"/>
          </a:xfrm>
        </p:spPr>
      </p:pic>
    </p:spTree>
    <p:extLst>
      <p:ext uri="{BB962C8B-B14F-4D97-AF65-F5344CB8AC3E}">
        <p14:creationId xmlns:p14="http://schemas.microsoft.com/office/powerpoint/2010/main" val="1225059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6287D7-CF1D-C486-2C57-9894E414C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cs typeface="Calibri Light"/>
              </a:rPr>
              <a:t>THE CODE #3</a:t>
            </a:r>
            <a:endParaRPr lang="en-US">
              <a:solidFill>
                <a:schemeClr val="bg1"/>
              </a:solidFill>
              <a:cs typeface="Calibri Light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6" name="Picture 6">
            <a:extLst>
              <a:ext uri="{FF2B5EF4-FFF2-40B4-BE49-F238E27FC236}">
                <a16:creationId xmlns:a16="http://schemas.microsoft.com/office/drawing/2014/main" id="{F4662746-514A-3B2E-8B59-DE3B32708F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8314" y="2201185"/>
            <a:ext cx="5591175" cy="2447925"/>
          </a:xfrm>
        </p:spPr>
      </p:pic>
    </p:spTree>
    <p:extLst>
      <p:ext uri="{BB962C8B-B14F-4D97-AF65-F5344CB8AC3E}">
        <p14:creationId xmlns:p14="http://schemas.microsoft.com/office/powerpoint/2010/main" val="1837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Širokozaslonsko</PresentationFormat>
  <Paragraphs>8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Officeova tema</vt:lpstr>
      <vt:lpstr>SUPR TXTR</vt:lpstr>
      <vt:lpstr>OUR PROJECT</vt:lpstr>
      <vt:lpstr>APP INVENTOR</vt:lpstr>
      <vt:lpstr>APP INVENTOR-CODE</vt:lpstr>
      <vt:lpstr>THE CODE #1</vt:lpstr>
      <vt:lpstr>THE CODE #2</vt:lpstr>
      <vt:lpstr>THE CODE #3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/>
  <cp:lastModifiedBy>Simon Hauko</cp:lastModifiedBy>
  <cp:revision>2</cp:revision>
  <dcterms:created xsi:type="dcterms:W3CDTF">2022-05-17T09:21:16Z</dcterms:created>
  <dcterms:modified xsi:type="dcterms:W3CDTF">2022-06-10T10:10:03Z</dcterms:modified>
</cp:coreProperties>
</file>