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61" r:id="rId3"/>
    <p:sldId id="258" r:id="rId4"/>
    <p:sldId id="262" r:id="rId5"/>
    <p:sldId id="263" r:id="rId6"/>
    <p:sldId id="277" r:id="rId7"/>
    <p:sldId id="266" r:id="rId8"/>
    <p:sldId id="267" r:id="rId9"/>
    <p:sldId id="268" r:id="rId10"/>
    <p:sldId id="269" r:id="rId11"/>
    <p:sldId id="270" r:id="rId12"/>
    <p:sldId id="271" r:id="rId13"/>
    <p:sldId id="272" r:id="rId14"/>
    <p:sldId id="273" r:id="rId15"/>
    <p:sldId id="274" r:id="rId16"/>
    <p:sldId id="275" r:id="rId17"/>
    <p:sldId id="276" r:id="rId18"/>
  </p:sldIdLst>
  <p:sldSz cx="9144000" cy="5143500" type="screen16x9"/>
  <p:notesSz cx="6858000" cy="9144000"/>
  <p:embeddedFontLst>
    <p:embeddedFont>
      <p:font typeface="Rockwell" panose="02060603020205020403" pitchFamily="18" charset="0"/>
      <p:regular r:id="rId20"/>
      <p:bold r:id="rId21"/>
      <p:italic r:id="rId22"/>
      <p:boldItalic r:id="rId23"/>
    </p:embeddedFont>
    <p:embeddedFont>
      <p:font typeface="Rokkitt" panose="020B0604020202020204" charset="0"/>
      <p:regular r:id="rId24"/>
      <p:bold r:id="rId25"/>
    </p:embeddedFont>
    <p:embeddedFont>
      <p:font typeface="Calibri" panose="020F0502020204030204" pitchFamily="34" charset="0"/>
      <p:regular r:id="rId26"/>
      <p:bold r:id="rId27"/>
      <p:italic r:id="rId28"/>
      <p:boldItalic r:id="rId29"/>
    </p:embeddedFont>
    <p:embeddedFont>
      <p:font typeface="Rokkitt Regular" panose="020B0604020202020204" charset="0"/>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964337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23f20373e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623f20373e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714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23f20373e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623f20373e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08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23f20373e_0_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623f20373e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40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23f20373e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623f20373e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947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23f20373e_0_1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623f20373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47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23f20373e_0_1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623f20373e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181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23f20373e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623f20373e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17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23f20373e_0_1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623f20373e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58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23f20373e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23f20373e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7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23f20373e_0_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623f20373e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02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23f20373e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623f20373e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36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23f20373e_0_1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623f20373e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80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23f20373e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623f20373e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07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23f20373e_0_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623f20373e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06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23f20373e_0_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623f20373e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15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23f20373e_0_9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623f20373e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02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59"/>
        <p:cNvGrpSpPr/>
        <p:nvPr/>
      </p:nvGrpSpPr>
      <p:grpSpPr>
        <a:xfrm>
          <a:off x="0" y="0"/>
          <a:ext cx="0" cy="0"/>
          <a:chOff x="0" y="0"/>
          <a:chExt cx="0" cy="0"/>
        </a:xfrm>
      </p:grpSpPr>
      <p:sp>
        <p:nvSpPr>
          <p:cNvPr id="60" name="Google Shape;60;p14"/>
          <p:cNvSpPr/>
          <p:nvPr/>
        </p:nvSpPr>
        <p:spPr>
          <a:xfrm>
            <a:off x="690625" y="1010209"/>
            <a:ext cx="7667400" cy="60600"/>
          </a:xfrm>
          <a:prstGeom prst="rect">
            <a:avLst/>
          </a:prstGeom>
          <a:blipFill rotWithShape="1">
            <a:blip r:embed="rId2">
              <a:alphaModFix amt="85000"/>
            </a:blip>
            <a:tile tx="0" ty="-762000" sx="92002" sy="89002" flip="xy"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 name="Google Shape;61;p14"/>
          <p:cNvSpPr/>
          <p:nvPr/>
        </p:nvSpPr>
        <p:spPr>
          <a:xfrm>
            <a:off x="690625" y="3224772"/>
            <a:ext cx="7667400" cy="60600"/>
          </a:xfrm>
          <a:prstGeom prst="rect">
            <a:avLst/>
          </a:prstGeom>
          <a:blipFill rotWithShape="1">
            <a:blip r:embed="rId2">
              <a:alphaModFix amt="85000"/>
            </a:blip>
            <a:tile tx="0" ty="-717550" sx="92002" sy="89002" flip="xy"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 name="Google Shape;62;p14"/>
          <p:cNvSpPr/>
          <p:nvPr/>
        </p:nvSpPr>
        <p:spPr>
          <a:xfrm>
            <a:off x="690625" y="1113584"/>
            <a:ext cx="7667400" cy="2057400"/>
          </a:xfrm>
          <a:prstGeom prst="rect">
            <a:avLst/>
          </a:prstGeom>
          <a:blipFill rotWithShape="1">
            <a:blip r:embed="rId2">
              <a:alphaModFix amt="85000"/>
            </a:blip>
            <a:tile tx="0" ty="-704850" sx="92002" sy="89002" flip="xy"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nvGrpSpPr>
          <p:cNvPr id="63" name="Google Shape;63;p14"/>
          <p:cNvGrpSpPr/>
          <p:nvPr/>
        </p:nvGrpSpPr>
        <p:grpSpPr>
          <a:xfrm>
            <a:off x="7236911" y="3051692"/>
            <a:ext cx="810675" cy="810675"/>
            <a:chOff x="9685338" y="4460675"/>
            <a:chExt cx="1080900" cy="1080900"/>
          </a:xfrm>
        </p:grpSpPr>
        <p:sp>
          <p:nvSpPr>
            <p:cNvPr id="64" name="Google Shape;64;p14"/>
            <p:cNvSpPr/>
            <p:nvPr/>
          </p:nvSpPr>
          <p:spPr>
            <a:xfrm>
              <a:off x="9685338" y="4460675"/>
              <a:ext cx="1080900" cy="1080900"/>
            </a:xfrm>
            <a:prstGeom prst="ellipse">
              <a:avLst/>
            </a:prstGeom>
            <a:blipFill rotWithShape="1">
              <a:blip r:embed="rId3">
                <a:alphaModFix/>
              </a:blip>
              <a:tile tx="0" ty="0" sx="84997" sy="84997"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 name="Google Shape;65;p14"/>
            <p:cNvSpPr/>
            <p:nvPr/>
          </p:nvSpPr>
          <p:spPr>
            <a:xfrm>
              <a:off x="9793429" y="4568765"/>
              <a:ext cx="864600" cy="864600"/>
            </a:xfrm>
            <a:prstGeom prst="ellipse">
              <a:avLst/>
            </a:prstGeom>
            <a:no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66" name="Google Shape;66;p14"/>
          <p:cNvSpPr txBox="1">
            <a:spLocks noGrp="1"/>
          </p:cNvSpPr>
          <p:nvPr>
            <p:ph type="ctrTitle"/>
          </p:nvPr>
        </p:nvSpPr>
        <p:spPr>
          <a:xfrm>
            <a:off x="788670" y="1074167"/>
            <a:ext cx="7475100" cy="2276700"/>
          </a:xfrm>
          <a:prstGeom prst="rect">
            <a:avLst/>
          </a:prstGeom>
          <a:noFill/>
          <a:ln>
            <a:noFill/>
          </a:ln>
        </p:spPr>
        <p:txBody>
          <a:bodyPr spcFirstLastPara="1" wrap="square" lIns="68575" tIns="34275" rIns="68575" bIns="34275" anchor="ctr" anchorCtr="0">
            <a:noAutofit/>
          </a:bodyPr>
          <a:lstStyle>
            <a:lvl1pPr marR="0" lvl="0" algn="l" rtl="0">
              <a:lnSpc>
                <a:spcPct val="80000"/>
              </a:lnSpc>
              <a:spcBef>
                <a:spcPts val="0"/>
              </a:spcBef>
              <a:spcAft>
                <a:spcPts val="0"/>
              </a:spcAft>
              <a:buSzPts val="7200"/>
              <a:buFont typeface="Rokkitt"/>
              <a:buNone/>
              <a:defRPr sz="72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7" name="Google Shape;67;p14"/>
          <p:cNvSpPr txBox="1">
            <a:spLocks noGrp="1"/>
          </p:cNvSpPr>
          <p:nvPr>
            <p:ph type="subTitle" idx="1"/>
          </p:nvPr>
        </p:nvSpPr>
        <p:spPr>
          <a:xfrm>
            <a:off x="802386" y="3291840"/>
            <a:ext cx="5918400" cy="802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900"/>
              </a:spcBef>
              <a:spcAft>
                <a:spcPts val="0"/>
              </a:spcAft>
              <a:buClr>
                <a:srgbClr val="9E3611"/>
              </a:buClr>
              <a:buSzPts val="1400"/>
              <a:buFont typeface="Noto Sans Symbols"/>
              <a:buNone/>
              <a:defRPr sz="1700" b="0" i="0" u="none" strike="noStrike" cap="none">
                <a:solidFill>
                  <a:schemeClr val="dk1"/>
                </a:solidFill>
                <a:latin typeface="Rockwell"/>
                <a:ea typeface="Rockwell"/>
                <a:cs typeface="Rockwell"/>
                <a:sym typeface="Rockwell"/>
              </a:defRPr>
            </a:lvl1pPr>
            <a:lvl2pPr marR="0" lvl="1" algn="ctr" rtl="0">
              <a:lnSpc>
                <a:spcPct val="90000"/>
              </a:lnSpc>
              <a:spcBef>
                <a:spcPts val="300"/>
              </a:spcBef>
              <a:spcAft>
                <a:spcPts val="0"/>
              </a:spcAft>
              <a:buClr>
                <a:srgbClr val="9E3611"/>
              </a:buClr>
              <a:buSzPts val="1400"/>
              <a:buFont typeface="Noto Sans Symbols"/>
              <a:buNone/>
              <a:defRPr sz="1700" b="0" i="0" u="none" strike="noStrike" cap="none">
                <a:solidFill>
                  <a:schemeClr val="dk1"/>
                </a:solidFill>
                <a:latin typeface="Rockwell"/>
                <a:ea typeface="Rockwell"/>
                <a:cs typeface="Rockwell"/>
                <a:sym typeface="Rockwell"/>
              </a:defRPr>
            </a:lvl2pPr>
            <a:lvl3pPr marR="0" lvl="2" algn="ctr" rtl="0">
              <a:lnSpc>
                <a:spcPct val="90000"/>
              </a:lnSpc>
              <a:spcBef>
                <a:spcPts val="300"/>
              </a:spcBef>
              <a:spcAft>
                <a:spcPts val="0"/>
              </a:spcAft>
              <a:buClr>
                <a:srgbClr val="9E3611"/>
              </a:buClr>
              <a:buSzPts val="1400"/>
              <a:buFont typeface="Noto Sans Symbols"/>
              <a:buNone/>
              <a:defRPr sz="1700" b="0" i="0" u="none" strike="noStrike" cap="none">
                <a:solidFill>
                  <a:schemeClr val="dk1"/>
                </a:solidFill>
                <a:latin typeface="Rockwell"/>
                <a:ea typeface="Rockwell"/>
                <a:cs typeface="Rockwell"/>
                <a:sym typeface="Rockwell"/>
              </a:defRPr>
            </a:lvl3pPr>
            <a:lvl4pPr marR="0" lvl="3" algn="ctr"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4pPr>
            <a:lvl5pPr marR="0" lvl="4" algn="ctr"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5pPr>
            <a:lvl6pPr marR="0" lvl="5" algn="ctr"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6pPr>
            <a:lvl7pPr marR="0" lvl="6" algn="ctr"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7pPr>
            <a:lvl8pPr marR="0" lvl="7" algn="ctr"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8pPr>
            <a:lvl9pPr marR="0" lvl="8" algn="ctr" rtl="0">
              <a:lnSpc>
                <a:spcPct val="90000"/>
              </a:lnSpc>
              <a:spcBef>
                <a:spcPts val="300"/>
              </a:spcBef>
              <a:spcAft>
                <a:spcPts val="20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9pPr>
          </a:lstStyle>
          <a:p>
            <a:endParaRPr/>
          </a:p>
        </p:txBody>
      </p:sp>
      <p:sp>
        <p:nvSpPr>
          <p:cNvPr id="68" name="Google Shape;68;p14"/>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69" name="Google Shape;69;p14"/>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70" name="Google Shape;70;p14"/>
          <p:cNvSpPr txBox="1">
            <a:spLocks noGrp="1"/>
          </p:cNvSpPr>
          <p:nvPr>
            <p:ph type="sldNum" idx="12"/>
          </p:nvPr>
        </p:nvSpPr>
        <p:spPr>
          <a:xfrm>
            <a:off x="7194550" y="3217000"/>
            <a:ext cx="895500" cy="4800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100" b="1" i="0" u="none" strike="noStrike" cap="none">
                <a:solidFill>
                  <a:srgbClr val="FFFFFF"/>
                </a:solidFill>
                <a:latin typeface="Rokkitt"/>
                <a:ea typeface="Rokkitt"/>
                <a:cs typeface="Rokkitt"/>
                <a:sym typeface="Rokkitt"/>
              </a:defRPr>
            </a:lvl1pPr>
            <a:lvl2pPr marL="0" marR="0" lvl="1" indent="0" algn="ctr" rtl="0">
              <a:spcBef>
                <a:spcPts val="0"/>
              </a:spcBef>
              <a:buNone/>
              <a:defRPr sz="2100" b="1" i="0" u="none" strike="noStrike" cap="none">
                <a:solidFill>
                  <a:srgbClr val="FFFFFF"/>
                </a:solidFill>
                <a:latin typeface="Rokkitt"/>
                <a:ea typeface="Rokkitt"/>
                <a:cs typeface="Rokkitt"/>
                <a:sym typeface="Rokkitt"/>
              </a:defRPr>
            </a:lvl2pPr>
            <a:lvl3pPr marL="0" marR="0" lvl="2" indent="0" algn="ctr" rtl="0">
              <a:spcBef>
                <a:spcPts val="0"/>
              </a:spcBef>
              <a:buNone/>
              <a:defRPr sz="2100" b="1" i="0" u="none" strike="noStrike" cap="none">
                <a:solidFill>
                  <a:srgbClr val="FFFFFF"/>
                </a:solidFill>
                <a:latin typeface="Rokkitt"/>
                <a:ea typeface="Rokkitt"/>
                <a:cs typeface="Rokkitt"/>
                <a:sym typeface="Rokkitt"/>
              </a:defRPr>
            </a:lvl3pPr>
            <a:lvl4pPr marL="0" marR="0" lvl="3" indent="0" algn="ctr" rtl="0">
              <a:spcBef>
                <a:spcPts val="0"/>
              </a:spcBef>
              <a:buNone/>
              <a:defRPr sz="2100" b="1" i="0" u="none" strike="noStrike" cap="none">
                <a:solidFill>
                  <a:srgbClr val="FFFFFF"/>
                </a:solidFill>
                <a:latin typeface="Rokkitt"/>
                <a:ea typeface="Rokkitt"/>
                <a:cs typeface="Rokkitt"/>
                <a:sym typeface="Rokkitt"/>
              </a:defRPr>
            </a:lvl4pPr>
            <a:lvl5pPr marL="0" marR="0" lvl="4" indent="0" algn="ctr" rtl="0">
              <a:spcBef>
                <a:spcPts val="0"/>
              </a:spcBef>
              <a:buNone/>
              <a:defRPr sz="2100" b="1" i="0" u="none" strike="noStrike" cap="none">
                <a:solidFill>
                  <a:srgbClr val="FFFFFF"/>
                </a:solidFill>
                <a:latin typeface="Rokkitt"/>
                <a:ea typeface="Rokkitt"/>
                <a:cs typeface="Rokkitt"/>
                <a:sym typeface="Rokkitt"/>
              </a:defRPr>
            </a:lvl5pPr>
            <a:lvl6pPr marL="0" marR="0" lvl="5" indent="0" algn="ctr" rtl="0">
              <a:spcBef>
                <a:spcPts val="0"/>
              </a:spcBef>
              <a:buNone/>
              <a:defRPr sz="2100" b="1" i="0" u="none" strike="noStrike" cap="none">
                <a:solidFill>
                  <a:srgbClr val="FFFFFF"/>
                </a:solidFill>
                <a:latin typeface="Rokkitt"/>
                <a:ea typeface="Rokkitt"/>
                <a:cs typeface="Rokkitt"/>
                <a:sym typeface="Rokkitt"/>
              </a:defRPr>
            </a:lvl6pPr>
            <a:lvl7pPr marL="0" marR="0" lvl="6" indent="0" algn="ctr" rtl="0">
              <a:spcBef>
                <a:spcPts val="0"/>
              </a:spcBef>
              <a:buNone/>
              <a:defRPr sz="2100" b="1" i="0" u="none" strike="noStrike" cap="none">
                <a:solidFill>
                  <a:srgbClr val="FFFFFF"/>
                </a:solidFill>
                <a:latin typeface="Rokkitt"/>
                <a:ea typeface="Rokkitt"/>
                <a:cs typeface="Rokkitt"/>
                <a:sym typeface="Rokkitt"/>
              </a:defRPr>
            </a:lvl7pPr>
            <a:lvl8pPr marL="0" marR="0" lvl="7" indent="0" algn="ctr" rtl="0">
              <a:spcBef>
                <a:spcPts val="0"/>
              </a:spcBef>
              <a:buNone/>
              <a:defRPr sz="2100" b="1" i="0" u="none" strike="noStrike" cap="none">
                <a:solidFill>
                  <a:srgbClr val="FFFFFF"/>
                </a:solidFill>
                <a:latin typeface="Rokkitt"/>
                <a:ea typeface="Rokkitt"/>
                <a:cs typeface="Rokkitt"/>
                <a:sym typeface="Rokkitt"/>
              </a:defRPr>
            </a:lvl8pPr>
            <a:lvl9pPr marL="0" marR="0" lvl="8" indent="0" algn="ctr" rtl="0">
              <a:spcBef>
                <a:spcPts val="0"/>
              </a:spcBef>
              <a:buNone/>
              <a:defRPr sz="21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4100"/>
              <a:buFont typeface="Rokkitt"/>
              <a:buNone/>
              <a:defRPr sz="41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3" name="Google Shape;73;p15"/>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74" name="Google Shape;74;p15"/>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75" name="Google Shape;75;p15"/>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76" name="Google Shape;76;p15"/>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i="0" u="none" strike="noStrike" cap="none">
                <a:solidFill>
                  <a:srgbClr val="FFFFFF"/>
                </a:solidFill>
                <a:latin typeface="Rokkitt"/>
                <a:ea typeface="Rokkitt"/>
                <a:cs typeface="Rokkitt"/>
                <a:sym typeface="Rokkitt"/>
              </a:defRPr>
            </a:lvl1pPr>
            <a:lvl2pPr marL="0" marR="0" lvl="1" indent="0" algn="ctr" rtl="0">
              <a:spcBef>
                <a:spcPts val="0"/>
              </a:spcBef>
              <a:buNone/>
              <a:defRPr sz="1100" b="1" i="0" u="none" strike="noStrike" cap="none">
                <a:solidFill>
                  <a:srgbClr val="FFFFFF"/>
                </a:solidFill>
                <a:latin typeface="Rokkitt"/>
                <a:ea typeface="Rokkitt"/>
                <a:cs typeface="Rokkitt"/>
                <a:sym typeface="Rokkitt"/>
              </a:defRPr>
            </a:lvl2pPr>
            <a:lvl3pPr marL="0" marR="0" lvl="2" indent="0" algn="ctr" rtl="0">
              <a:spcBef>
                <a:spcPts val="0"/>
              </a:spcBef>
              <a:buNone/>
              <a:defRPr sz="1100" b="1" i="0" u="none" strike="noStrike" cap="none">
                <a:solidFill>
                  <a:srgbClr val="FFFFFF"/>
                </a:solidFill>
                <a:latin typeface="Rokkitt"/>
                <a:ea typeface="Rokkitt"/>
                <a:cs typeface="Rokkitt"/>
                <a:sym typeface="Rokkitt"/>
              </a:defRPr>
            </a:lvl3pPr>
            <a:lvl4pPr marL="0" marR="0" lvl="3" indent="0" algn="ctr" rtl="0">
              <a:spcBef>
                <a:spcPts val="0"/>
              </a:spcBef>
              <a:buNone/>
              <a:defRPr sz="1100" b="1" i="0" u="none" strike="noStrike" cap="none">
                <a:solidFill>
                  <a:srgbClr val="FFFFFF"/>
                </a:solidFill>
                <a:latin typeface="Rokkitt"/>
                <a:ea typeface="Rokkitt"/>
                <a:cs typeface="Rokkitt"/>
                <a:sym typeface="Rokkitt"/>
              </a:defRPr>
            </a:lvl4pPr>
            <a:lvl5pPr marL="0" marR="0" lvl="4" indent="0" algn="ctr" rtl="0">
              <a:spcBef>
                <a:spcPts val="0"/>
              </a:spcBef>
              <a:buNone/>
              <a:defRPr sz="1100" b="1" i="0" u="none" strike="noStrike" cap="none">
                <a:solidFill>
                  <a:srgbClr val="FFFFFF"/>
                </a:solidFill>
                <a:latin typeface="Rokkitt"/>
                <a:ea typeface="Rokkitt"/>
                <a:cs typeface="Rokkitt"/>
                <a:sym typeface="Rokkitt"/>
              </a:defRPr>
            </a:lvl5pPr>
            <a:lvl6pPr marL="0" marR="0" lvl="5" indent="0" algn="ctr" rtl="0">
              <a:spcBef>
                <a:spcPts val="0"/>
              </a:spcBef>
              <a:buNone/>
              <a:defRPr sz="1100" b="1" i="0" u="none" strike="noStrike" cap="none">
                <a:solidFill>
                  <a:srgbClr val="FFFFFF"/>
                </a:solidFill>
                <a:latin typeface="Rokkitt"/>
                <a:ea typeface="Rokkitt"/>
                <a:cs typeface="Rokkitt"/>
                <a:sym typeface="Rokkitt"/>
              </a:defRPr>
            </a:lvl6pPr>
            <a:lvl7pPr marL="0" marR="0" lvl="6" indent="0" algn="ctr" rtl="0">
              <a:spcBef>
                <a:spcPts val="0"/>
              </a:spcBef>
              <a:buNone/>
              <a:defRPr sz="1100" b="1" i="0" u="none" strike="noStrike" cap="none">
                <a:solidFill>
                  <a:srgbClr val="FFFFFF"/>
                </a:solidFill>
                <a:latin typeface="Rokkitt"/>
                <a:ea typeface="Rokkitt"/>
                <a:cs typeface="Rokkitt"/>
                <a:sym typeface="Rokkitt"/>
              </a:defRPr>
            </a:lvl7pPr>
            <a:lvl8pPr marL="0" marR="0" lvl="7" indent="0" algn="ctr" rtl="0">
              <a:spcBef>
                <a:spcPts val="0"/>
              </a:spcBef>
              <a:buNone/>
              <a:defRPr sz="1100" b="1" i="0" u="none" strike="noStrike" cap="none">
                <a:solidFill>
                  <a:srgbClr val="FFFFFF"/>
                </a:solidFill>
                <a:latin typeface="Rokkitt"/>
                <a:ea typeface="Rokkitt"/>
                <a:cs typeface="Rokkitt"/>
                <a:sym typeface="Rokkitt"/>
              </a:defRPr>
            </a:lvl8pPr>
            <a:lvl9pPr marL="0" marR="0" lvl="8" indent="0" algn="ctr" rtl="0">
              <a:spcBef>
                <a:spcPts val="0"/>
              </a:spcBef>
              <a:buNone/>
              <a:defRPr sz="11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4100"/>
              <a:buFont typeface="Rokkitt"/>
              <a:buNone/>
              <a:defRPr sz="41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9" name="Google Shape;79;p16"/>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80" name="Google Shape;80;p16"/>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81" name="Google Shape;81;p16"/>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a:solidFill>
                  <a:srgbClr val="FFFFFF"/>
                </a:solidFill>
                <a:latin typeface="Rokkitt"/>
                <a:ea typeface="Rokkitt"/>
                <a:cs typeface="Rokkitt"/>
                <a:sym typeface="Rokkitt"/>
              </a:defRPr>
            </a:lvl1pPr>
            <a:lvl2pPr marL="0" marR="0" lvl="1" indent="0" algn="ctr" rtl="0">
              <a:spcBef>
                <a:spcPts val="0"/>
              </a:spcBef>
              <a:buNone/>
              <a:defRPr sz="1100" b="1">
                <a:solidFill>
                  <a:srgbClr val="FFFFFF"/>
                </a:solidFill>
                <a:latin typeface="Rokkitt"/>
                <a:ea typeface="Rokkitt"/>
                <a:cs typeface="Rokkitt"/>
                <a:sym typeface="Rokkitt"/>
              </a:defRPr>
            </a:lvl2pPr>
            <a:lvl3pPr marL="0" marR="0" lvl="2" indent="0" algn="ctr" rtl="0">
              <a:spcBef>
                <a:spcPts val="0"/>
              </a:spcBef>
              <a:buNone/>
              <a:defRPr sz="1100" b="1">
                <a:solidFill>
                  <a:srgbClr val="FFFFFF"/>
                </a:solidFill>
                <a:latin typeface="Rokkitt"/>
                <a:ea typeface="Rokkitt"/>
                <a:cs typeface="Rokkitt"/>
                <a:sym typeface="Rokkitt"/>
              </a:defRPr>
            </a:lvl3pPr>
            <a:lvl4pPr marL="0" marR="0" lvl="3" indent="0" algn="ctr" rtl="0">
              <a:spcBef>
                <a:spcPts val="0"/>
              </a:spcBef>
              <a:buNone/>
              <a:defRPr sz="1100" b="1">
                <a:solidFill>
                  <a:srgbClr val="FFFFFF"/>
                </a:solidFill>
                <a:latin typeface="Rokkitt"/>
                <a:ea typeface="Rokkitt"/>
                <a:cs typeface="Rokkitt"/>
                <a:sym typeface="Rokkitt"/>
              </a:defRPr>
            </a:lvl4pPr>
            <a:lvl5pPr marL="0" marR="0" lvl="4" indent="0" algn="ctr" rtl="0">
              <a:spcBef>
                <a:spcPts val="0"/>
              </a:spcBef>
              <a:buNone/>
              <a:defRPr sz="1100" b="1">
                <a:solidFill>
                  <a:srgbClr val="FFFFFF"/>
                </a:solidFill>
                <a:latin typeface="Rokkitt"/>
                <a:ea typeface="Rokkitt"/>
                <a:cs typeface="Rokkitt"/>
                <a:sym typeface="Rokkitt"/>
              </a:defRPr>
            </a:lvl5pPr>
            <a:lvl6pPr marL="0" marR="0" lvl="5" indent="0" algn="ctr" rtl="0">
              <a:spcBef>
                <a:spcPts val="0"/>
              </a:spcBef>
              <a:buNone/>
              <a:defRPr sz="1100" b="1">
                <a:solidFill>
                  <a:srgbClr val="FFFFFF"/>
                </a:solidFill>
                <a:latin typeface="Rokkitt"/>
                <a:ea typeface="Rokkitt"/>
                <a:cs typeface="Rokkitt"/>
                <a:sym typeface="Rokkitt"/>
              </a:defRPr>
            </a:lvl6pPr>
            <a:lvl7pPr marL="0" marR="0" lvl="6" indent="0" algn="ctr" rtl="0">
              <a:spcBef>
                <a:spcPts val="0"/>
              </a:spcBef>
              <a:buNone/>
              <a:defRPr sz="1100" b="1">
                <a:solidFill>
                  <a:srgbClr val="FFFFFF"/>
                </a:solidFill>
                <a:latin typeface="Rokkitt"/>
                <a:ea typeface="Rokkitt"/>
                <a:cs typeface="Rokkitt"/>
                <a:sym typeface="Rokkitt"/>
              </a:defRPr>
            </a:lvl7pPr>
            <a:lvl8pPr marL="0" marR="0" lvl="7" indent="0" algn="ctr" rtl="0">
              <a:spcBef>
                <a:spcPts val="0"/>
              </a:spcBef>
              <a:buNone/>
              <a:defRPr sz="1100" b="1">
                <a:solidFill>
                  <a:srgbClr val="FFFFFF"/>
                </a:solidFill>
                <a:latin typeface="Rokkitt"/>
                <a:ea typeface="Rokkitt"/>
                <a:cs typeface="Rokkitt"/>
                <a:sym typeface="Rokkitt"/>
              </a:defRPr>
            </a:lvl8pPr>
            <a:lvl9pPr marL="0" marR="0" lvl="8" indent="0" algn="ctr" rtl="0">
              <a:spcBef>
                <a:spcPts val="0"/>
              </a:spcBef>
              <a:buNone/>
              <a:defRPr sz="1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2"/>
        <p:cNvGrpSpPr/>
        <p:nvPr/>
      </p:nvGrpSpPr>
      <p:grpSpPr>
        <a:xfrm>
          <a:off x="0" y="0"/>
          <a:ext cx="0" cy="0"/>
          <a:chOff x="0" y="0"/>
          <a:chExt cx="0" cy="0"/>
        </a:xfrm>
      </p:grpSpPr>
      <p:sp>
        <p:nvSpPr>
          <p:cNvPr id="83" name="Google Shape;83;p17"/>
          <p:cNvSpPr/>
          <p:nvPr/>
        </p:nvSpPr>
        <p:spPr>
          <a:xfrm>
            <a:off x="6227805" y="0"/>
            <a:ext cx="2916300" cy="5143500"/>
          </a:xfrm>
          <a:prstGeom prst="rect">
            <a:avLst/>
          </a:prstGeom>
          <a:blipFill rotWithShape="1">
            <a:blip r:embed="rId2">
              <a:alphaModFix amt="60000"/>
            </a:blip>
            <a:tile tx="0" ty="-704850" sx="92002" sy="89002" flip="xy"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4" name="Google Shape;84;p17"/>
          <p:cNvSpPr txBox="1">
            <a:spLocks noGrp="1"/>
          </p:cNvSpPr>
          <p:nvPr>
            <p:ph type="title"/>
          </p:nvPr>
        </p:nvSpPr>
        <p:spPr>
          <a:xfrm>
            <a:off x="6412230" y="514350"/>
            <a:ext cx="2400300" cy="13029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SzPts val="2400"/>
              <a:buFont typeface="Rokkitt"/>
              <a:buNone/>
              <a:defRPr sz="2400" b="1"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5" name="Google Shape;85;p17"/>
          <p:cNvSpPr>
            <a:spLocks noGrp="1"/>
          </p:cNvSpPr>
          <p:nvPr>
            <p:ph type="pic" idx="2"/>
          </p:nvPr>
        </p:nvSpPr>
        <p:spPr>
          <a:xfrm>
            <a:off x="0" y="0"/>
            <a:ext cx="6227700" cy="5143500"/>
          </a:xfrm>
          <a:prstGeom prst="rect">
            <a:avLst/>
          </a:prstGeom>
          <a:solidFill>
            <a:srgbClr val="E1DFDF"/>
          </a:solidFill>
          <a:ln>
            <a:noFill/>
          </a:ln>
        </p:spPr>
        <p:txBody>
          <a:bodyPr spcFirstLastPara="1" wrap="square" lIns="68575" tIns="34275" rIns="68575" bIns="34275" anchor="t" anchorCtr="0">
            <a:noAutofit/>
          </a:bodyPr>
          <a:lstStyle>
            <a:lvl1pPr marR="0" lvl="0" algn="l" rtl="0">
              <a:lnSpc>
                <a:spcPct val="90000"/>
              </a:lnSpc>
              <a:spcBef>
                <a:spcPts val="900"/>
              </a:spcBef>
              <a:spcAft>
                <a:spcPts val="0"/>
              </a:spcAft>
              <a:buClr>
                <a:srgbClr val="9E3611"/>
              </a:buClr>
              <a:buSzPts val="2000"/>
              <a:buFont typeface="Noto Sans Symbols"/>
              <a:buNone/>
              <a:defRPr sz="2400" b="0" i="0" u="none" strike="noStrike" cap="none">
                <a:solidFill>
                  <a:schemeClr val="dk1"/>
                </a:solidFill>
                <a:latin typeface="Rockwell"/>
                <a:ea typeface="Rockwell"/>
                <a:cs typeface="Rockwell"/>
                <a:sym typeface="Rockwell"/>
              </a:defRPr>
            </a:lvl1pPr>
            <a:lvl2pPr marR="0" lvl="1" algn="l" rtl="0">
              <a:lnSpc>
                <a:spcPct val="90000"/>
              </a:lnSpc>
              <a:spcBef>
                <a:spcPts val="300"/>
              </a:spcBef>
              <a:spcAft>
                <a:spcPts val="0"/>
              </a:spcAft>
              <a:buClr>
                <a:srgbClr val="9E3611"/>
              </a:buClr>
              <a:buSzPts val="1800"/>
              <a:buFont typeface="Noto Sans Symbols"/>
              <a:buNone/>
              <a:defRPr sz="2100" b="0" i="0" u="none" strike="noStrike" cap="none">
                <a:solidFill>
                  <a:schemeClr val="dk1"/>
                </a:solidFill>
                <a:latin typeface="Rockwell"/>
                <a:ea typeface="Rockwell"/>
                <a:cs typeface="Rockwell"/>
                <a:sym typeface="Rockwell"/>
              </a:defRPr>
            </a:lvl2pPr>
            <a:lvl3pPr marR="0" lvl="2" algn="l" rtl="0">
              <a:lnSpc>
                <a:spcPct val="90000"/>
              </a:lnSpc>
              <a:spcBef>
                <a:spcPts val="300"/>
              </a:spcBef>
              <a:spcAft>
                <a:spcPts val="0"/>
              </a:spcAft>
              <a:buClr>
                <a:srgbClr val="9E3611"/>
              </a:buClr>
              <a:buSzPts val="1500"/>
              <a:buFont typeface="Noto Sans Symbols"/>
              <a:buNone/>
              <a:defRPr sz="1800" b="0" i="0" u="none" strike="noStrike" cap="none">
                <a:solidFill>
                  <a:schemeClr val="dk1"/>
                </a:solidFill>
                <a:latin typeface="Rockwell"/>
                <a:ea typeface="Rockwell"/>
                <a:cs typeface="Rockwell"/>
                <a:sym typeface="Rockwell"/>
              </a:defRPr>
            </a:lvl3pPr>
            <a:lvl4pPr marR="0" lvl="3" algn="l"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4pPr>
            <a:lvl5pPr marR="0" lvl="4" algn="l"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5pPr>
            <a:lvl6pPr marR="0" lvl="5" algn="l"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6pPr>
            <a:lvl7pPr marR="0" lvl="6" algn="l"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7pPr>
            <a:lvl8pPr marR="0" lvl="7" algn="l" rtl="0">
              <a:lnSpc>
                <a:spcPct val="90000"/>
              </a:lnSpc>
              <a:spcBef>
                <a:spcPts val="3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8pPr>
            <a:lvl9pPr marR="0" lvl="8" algn="l" rtl="0">
              <a:lnSpc>
                <a:spcPct val="90000"/>
              </a:lnSpc>
              <a:spcBef>
                <a:spcPts val="300"/>
              </a:spcBef>
              <a:spcAft>
                <a:spcPts val="20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9pPr>
          </a:lstStyle>
          <a:p>
            <a:endParaRPr/>
          </a:p>
        </p:txBody>
      </p:sp>
      <p:sp>
        <p:nvSpPr>
          <p:cNvPr id="86" name="Google Shape;86;p17"/>
          <p:cNvSpPr txBox="1">
            <a:spLocks noGrp="1"/>
          </p:cNvSpPr>
          <p:nvPr>
            <p:ph type="body" idx="1"/>
          </p:nvPr>
        </p:nvSpPr>
        <p:spPr>
          <a:xfrm>
            <a:off x="6412230" y="1817370"/>
            <a:ext cx="2400300" cy="2469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rgbClr val="9E3611"/>
              </a:buClr>
              <a:buSzPts val="900"/>
              <a:buFont typeface="Noto Sans Symbols"/>
              <a:buNone/>
              <a:defRPr sz="1100" b="0"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300"/>
              </a:spcBef>
              <a:spcAft>
                <a:spcPts val="0"/>
              </a:spcAft>
              <a:buClr>
                <a:srgbClr val="9E3611"/>
              </a:buClr>
              <a:buSzPts val="800"/>
              <a:buFont typeface="Noto Sans Symbols"/>
              <a:buNone/>
              <a:defRPr sz="900" b="0"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300"/>
              </a:spcBef>
              <a:spcAft>
                <a:spcPts val="0"/>
              </a:spcAft>
              <a:buClr>
                <a:srgbClr val="9E3611"/>
              </a:buClr>
              <a:buSzPts val="600"/>
              <a:buFont typeface="Noto Sans Symbols"/>
              <a:buNone/>
              <a:defRPr sz="800" b="0"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300"/>
              </a:spcBef>
              <a:spcAft>
                <a:spcPts val="20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9pPr>
          </a:lstStyle>
          <a:p>
            <a:endParaRPr/>
          </a:p>
        </p:txBody>
      </p:sp>
      <p:sp>
        <p:nvSpPr>
          <p:cNvPr id="87" name="Google Shape;87;p17"/>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grpSp>
        <p:nvGrpSpPr>
          <p:cNvPr id="88" name="Google Shape;88;p17"/>
          <p:cNvGrpSpPr/>
          <p:nvPr/>
        </p:nvGrpSpPr>
        <p:grpSpPr>
          <a:xfrm>
            <a:off x="8551294" y="4672261"/>
            <a:ext cx="342938" cy="342938"/>
            <a:chOff x="11361456" y="6195813"/>
            <a:chExt cx="548700" cy="548700"/>
          </a:xfrm>
        </p:grpSpPr>
        <p:sp>
          <p:nvSpPr>
            <p:cNvPr id="89" name="Google Shape;89;p17"/>
            <p:cNvSpPr/>
            <p:nvPr/>
          </p:nvSpPr>
          <p:spPr>
            <a:xfrm>
              <a:off x="11361456" y="6195813"/>
              <a:ext cx="548700" cy="548700"/>
            </a:xfrm>
            <a:prstGeom prst="ellipse">
              <a:avLst/>
            </a:prstGeom>
            <a:blipFill rotWithShape="1">
              <a:blip r:embed="rId3">
                <a:alphaModFix/>
              </a:blip>
              <a:tile tx="50800" ty="0" sx="84997" sy="84997"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0" name="Google Shape;90;p17"/>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91" name="Google Shape;91;p17"/>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a:solidFill>
                  <a:srgbClr val="FFFFFF"/>
                </a:solidFill>
                <a:latin typeface="Rokkitt"/>
                <a:ea typeface="Rokkitt"/>
                <a:cs typeface="Rokkitt"/>
                <a:sym typeface="Rokkitt"/>
              </a:defRPr>
            </a:lvl1pPr>
            <a:lvl2pPr marL="0" marR="0" lvl="1" indent="0" algn="ctr" rtl="0">
              <a:spcBef>
                <a:spcPts val="0"/>
              </a:spcBef>
              <a:buNone/>
              <a:defRPr sz="1100" b="1">
                <a:solidFill>
                  <a:srgbClr val="FFFFFF"/>
                </a:solidFill>
                <a:latin typeface="Rokkitt"/>
                <a:ea typeface="Rokkitt"/>
                <a:cs typeface="Rokkitt"/>
                <a:sym typeface="Rokkitt"/>
              </a:defRPr>
            </a:lvl2pPr>
            <a:lvl3pPr marL="0" marR="0" lvl="2" indent="0" algn="ctr" rtl="0">
              <a:spcBef>
                <a:spcPts val="0"/>
              </a:spcBef>
              <a:buNone/>
              <a:defRPr sz="1100" b="1">
                <a:solidFill>
                  <a:srgbClr val="FFFFFF"/>
                </a:solidFill>
                <a:latin typeface="Rokkitt"/>
                <a:ea typeface="Rokkitt"/>
                <a:cs typeface="Rokkitt"/>
                <a:sym typeface="Rokkitt"/>
              </a:defRPr>
            </a:lvl3pPr>
            <a:lvl4pPr marL="0" marR="0" lvl="3" indent="0" algn="ctr" rtl="0">
              <a:spcBef>
                <a:spcPts val="0"/>
              </a:spcBef>
              <a:buNone/>
              <a:defRPr sz="1100" b="1">
                <a:solidFill>
                  <a:srgbClr val="FFFFFF"/>
                </a:solidFill>
                <a:latin typeface="Rokkitt"/>
                <a:ea typeface="Rokkitt"/>
                <a:cs typeface="Rokkitt"/>
                <a:sym typeface="Rokkitt"/>
              </a:defRPr>
            </a:lvl4pPr>
            <a:lvl5pPr marL="0" marR="0" lvl="4" indent="0" algn="ctr" rtl="0">
              <a:spcBef>
                <a:spcPts val="0"/>
              </a:spcBef>
              <a:buNone/>
              <a:defRPr sz="1100" b="1">
                <a:solidFill>
                  <a:srgbClr val="FFFFFF"/>
                </a:solidFill>
                <a:latin typeface="Rokkitt"/>
                <a:ea typeface="Rokkitt"/>
                <a:cs typeface="Rokkitt"/>
                <a:sym typeface="Rokkitt"/>
              </a:defRPr>
            </a:lvl5pPr>
            <a:lvl6pPr marL="0" marR="0" lvl="5" indent="0" algn="ctr" rtl="0">
              <a:spcBef>
                <a:spcPts val="0"/>
              </a:spcBef>
              <a:buNone/>
              <a:defRPr sz="1100" b="1">
                <a:solidFill>
                  <a:srgbClr val="FFFFFF"/>
                </a:solidFill>
                <a:latin typeface="Rokkitt"/>
                <a:ea typeface="Rokkitt"/>
                <a:cs typeface="Rokkitt"/>
                <a:sym typeface="Rokkitt"/>
              </a:defRPr>
            </a:lvl6pPr>
            <a:lvl7pPr marL="0" marR="0" lvl="6" indent="0" algn="ctr" rtl="0">
              <a:spcBef>
                <a:spcPts val="0"/>
              </a:spcBef>
              <a:buNone/>
              <a:defRPr sz="1100" b="1">
                <a:solidFill>
                  <a:srgbClr val="FFFFFF"/>
                </a:solidFill>
                <a:latin typeface="Rokkitt"/>
                <a:ea typeface="Rokkitt"/>
                <a:cs typeface="Rokkitt"/>
                <a:sym typeface="Rokkitt"/>
              </a:defRPr>
            </a:lvl7pPr>
            <a:lvl8pPr marL="0" marR="0" lvl="7" indent="0" algn="ctr" rtl="0">
              <a:spcBef>
                <a:spcPts val="0"/>
              </a:spcBef>
              <a:buNone/>
              <a:defRPr sz="1100" b="1">
                <a:solidFill>
                  <a:srgbClr val="FFFFFF"/>
                </a:solidFill>
                <a:latin typeface="Rokkitt"/>
                <a:ea typeface="Rokkitt"/>
                <a:cs typeface="Rokkitt"/>
                <a:sym typeface="Rokkitt"/>
              </a:defRPr>
            </a:lvl8pPr>
            <a:lvl9pPr marL="0" marR="0" lvl="8" indent="0" algn="ctr" rtl="0">
              <a:spcBef>
                <a:spcPts val="0"/>
              </a:spcBef>
              <a:buNone/>
              <a:defRPr sz="1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92"/>
        <p:cNvGrpSpPr/>
        <p:nvPr/>
      </p:nvGrpSpPr>
      <p:grpSpPr>
        <a:xfrm>
          <a:off x="0" y="0"/>
          <a:ext cx="0" cy="0"/>
          <a:chOff x="0" y="0"/>
          <a:chExt cx="0" cy="0"/>
        </a:xfrm>
      </p:grpSpPr>
      <p:sp>
        <p:nvSpPr>
          <p:cNvPr id="93" name="Google Shape;93;p18"/>
          <p:cNvSpPr/>
          <p:nvPr/>
        </p:nvSpPr>
        <p:spPr>
          <a:xfrm>
            <a:off x="0" y="3688492"/>
            <a:ext cx="9144000" cy="1455000"/>
          </a:xfrm>
          <a:prstGeom prst="rect">
            <a:avLst/>
          </a:prstGeom>
          <a:blipFill rotWithShape="1">
            <a:blip r:embed="rId2">
              <a:alphaModFix amt="85000"/>
            </a:blip>
            <a:tile tx="0" ty="-704850" sx="92002" sy="89002" flip="xy"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4" name="Google Shape;94;p18"/>
          <p:cNvSpPr txBox="1">
            <a:spLocks noGrp="1"/>
          </p:cNvSpPr>
          <p:nvPr>
            <p:ph type="title"/>
          </p:nvPr>
        </p:nvSpPr>
        <p:spPr>
          <a:xfrm>
            <a:off x="1625346" y="918972"/>
            <a:ext cx="6960900" cy="2640300"/>
          </a:xfrm>
          <a:prstGeom prst="rect">
            <a:avLst/>
          </a:prstGeom>
          <a:noFill/>
          <a:ln>
            <a:noFill/>
          </a:ln>
        </p:spPr>
        <p:txBody>
          <a:bodyPr spcFirstLastPara="1" wrap="square" lIns="68575" tIns="34275" rIns="68575" bIns="34275" anchor="ctr" anchorCtr="0">
            <a:noAutofit/>
          </a:bodyPr>
          <a:lstStyle>
            <a:lvl1pPr marR="0" lvl="0" algn="l" rtl="0">
              <a:lnSpc>
                <a:spcPct val="80000"/>
              </a:lnSpc>
              <a:spcBef>
                <a:spcPts val="0"/>
              </a:spcBef>
              <a:spcAft>
                <a:spcPts val="0"/>
              </a:spcAft>
              <a:buSzPts val="6000"/>
              <a:buFont typeface="Rokkitt"/>
              <a:buNone/>
              <a:defRPr sz="60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5" name="Google Shape;95;p18"/>
          <p:cNvSpPr txBox="1">
            <a:spLocks noGrp="1"/>
          </p:cNvSpPr>
          <p:nvPr>
            <p:ph type="body" idx="1"/>
          </p:nvPr>
        </p:nvSpPr>
        <p:spPr>
          <a:xfrm>
            <a:off x="1624331" y="3765042"/>
            <a:ext cx="6789300" cy="800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900"/>
              </a:spcBef>
              <a:spcAft>
                <a:spcPts val="0"/>
              </a:spcAft>
              <a:buClr>
                <a:srgbClr val="9E3611"/>
              </a:buClr>
              <a:buSzPts val="1300"/>
              <a:buFont typeface="Noto Sans Symbols"/>
              <a:buNone/>
              <a:defRPr sz="1500" b="0" i="0" u="none" strike="noStrike" cap="none">
                <a:solidFill>
                  <a:schemeClr val="dk1"/>
                </a:solidFill>
                <a:latin typeface="Rockwell"/>
                <a:ea typeface="Rockwell"/>
                <a:cs typeface="Rockwell"/>
                <a:sym typeface="Rockwell"/>
              </a:defRPr>
            </a:lvl1pPr>
            <a:lvl2pPr marL="914400" marR="0" lvl="1" indent="-228600" algn="l" rtl="0">
              <a:lnSpc>
                <a:spcPct val="90000"/>
              </a:lnSpc>
              <a:spcBef>
                <a:spcPts val="300"/>
              </a:spcBef>
              <a:spcAft>
                <a:spcPts val="0"/>
              </a:spcAft>
              <a:buClr>
                <a:srgbClr val="9E3611"/>
              </a:buClr>
              <a:buSzPts val="1100"/>
              <a:buFont typeface="Noto Sans Symbols"/>
              <a:buNone/>
              <a:defRPr sz="1400" b="0" i="0" u="none" strike="noStrike" cap="none">
                <a:solidFill>
                  <a:srgbClr val="888888"/>
                </a:solidFill>
                <a:latin typeface="Rockwell"/>
                <a:ea typeface="Rockwell"/>
                <a:cs typeface="Rockwell"/>
                <a:sym typeface="Rockwell"/>
              </a:defRPr>
            </a:lvl2pPr>
            <a:lvl3pPr marL="1371600" marR="0" lvl="2" indent="-228600" algn="l" rtl="0">
              <a:lnSpc>
                <a:spcPct val="90000"/>
              </a:lnSpc>
              <a:spcBef>
                <a:spcPts val="300"/>
              </a:spcBef>
              <a:spcAft>
                <a:spcPts val="0"/>
              </a:spcAft>
              <a:buClr>
                <a:srgbClr val="9E3611"/>
              </a:buClr>
              <a:buSzPts val="1000"/>
              <a:buFont typeface="Noto Sans Symbols"/>
              <a:buNone/>
              <a:defRPr sz="1200" b="0" i="0" u="none" strike="noStrike" cap="none">
                <a:solidFill>
                  <a:srgbClr val="888888"/>
                </a:solidFill>
                <a:latin typeface="Rockwell"/>
                <a:ea typeface="Rockwell"/>
                <a:cs typeface="Rockwell"/>
                <a:sym typeface="Rockwell"/>
              </a:defRPr>
            </a:lvl3pPr>
            <a:lvl4pPr marL="1828800" marR="0" lvl="3" indent="-228600" algn="l" rtl="0">
              <a:lnSpc>
                <a:spcPct val="90000"/>
              </a:lnSpc>
              <a:spcBef>
                <a:spcPts val="300"/>
              </a:spcBef>
              <a:spcAft>
                <a:spcPts val="0"/>
              </a:spcAft>
              <a:buClr>
                <a:srgbClr val="9E3611"/>
              </a:buClr>
              <a:buSzPts val="900"/>
              <a:buFont typeface="Noto Sans Symbols"/>
              <a:buNone/>
              <a:defRPr sz="1100" b="0" i="0" u="none" strike="noStrike" cap="none">
                <a:solidFill>
                  <a:srgbClr val="888888"/>
                </a:solidFill>
                <a:latin typeface="Rockwell"/>
                <a:ea typeface="Rockwell"/>
                <a:cs typeface="Rockwell"/>
                <a:sym typeface="Rockwell"/>
              </a:defRPr>
            </a:lvl4pPr>
            <a:lvl5pPr marL="2286000" marR="0" lvl="4" indent="-228600" algn="l" rtl="0">
              <a:lnSpc>
                <a:spcPct val="90000"/>
              </a:lnSpc>
              <a:spcBef>
                <a:spcPts val="300"/>
              </a:spcBef>
              <a:spcAft>
                <a:spcPts val="0"/>
              </a:spcAft>
              <a:buClr>
                <a:srgbClr val="9E3611"/>
              </a:buClr>
              <a:buSzPts val="900"/>
              <a:buFont typeface="Noto Sans Symbols"/>
              <a:buNone/>
              <a:defRPr sz="1100" b="0" i="0" u="none" strike="noStrike" cap="none">
                <a:solidFill>
                  <a:srgbClr val="888888"/>
                </a:solidFill>
                <a:latin typeface="Rockwell"/>
                <a:ea typeface="Rockwell"/>
                <a:cs typeface="Rockwell"/>
                <a:sym typeface="Rockwell"/>
              </a:defRPr>
            </a:lvl5pPr>
            <a:lvl6pPr marL="2743200" marR="0" lvl="5" indent="-228600" algn="l" rtl="0">
              <a:lnSpc>
                <a:spcPct val="90000"/>
              </a:lnSpc>
              <a:spcBef>
                <a:spcPts val="300"/>
              </a:spcBef>
              <a:spcAft>
                <a:spcPts val="0"/>
              </a:spcAft>
              <a:buClr>
                <a:srgbClr val="9E3611"/>
              </a:buClr>
              <a:buSzPts val="900"/>
              <a:buFont typeface="Noto Sans Symbols"/>
              <a:buNone/>
              <a:defRPr sz="1100" b="0" i="0" u="none" strike="noStrike" cap="none">
                <a:solidFill>
                  <a:srgbClr val="888888"/>
                </a:solidFill>
                <a:latin typeface="Rockwell"/>
                <a:ea typeface="Rockwell"/>
                <a:cs typeface="Rockwell"/>
                <a:sym typeface="Rockwell"/>
              </a:defRPr>
            </a:lvl6pPr>
            <a:lvl7pPr marL="3200400" marR="0" lvl="6" indent="-228600" algn="l" rtl="0">
              <a:lnSpc>
                <a:spcPct val="90000"/>
              </a:lnSpc>
              <a:spcBef>
                <a:spcPts val="300"/>
              </a:spcBef>
              <a:spcAft>
                <a:spcPts val="0"/>
              </a:spcAft>
              <a:buClr>
                <a:srgbClr val="9E3611"/>
              </a:buClr>
              <a:buSzPts val="900"/>
              <a:buFont typeface="Noto Sans Symbols"/>
              <a:buNone/>
              <a:defRPr sz="1100" b="0" i="0" u="none" strike="noStrike" cap="none">
                <a:solidFill>
                  <a:srgbClr val="888888"/>
                </a:solidFill>
                <a:latin typeface="Rockwell"/>
                <a:ea typeface="Rockwell"/>
                <a:cs typeface="Rockwell"/>
                <a:sym typeface="Rockwell"/>
              </a:defRPr>
            </a:lvl7pPr>
            <a:lvl8pPr marL="3657600" marR="0" lvl="7" indent="-228600" algn="l" rtl="0">
              <a:lnSpc>
                <a:spcPct val="90000"/>
              </a:lnSpc>
              <a:spcBef>
                <a:spcPts val="300"/>
              </a:spcBef>
              <a:spcAft>
                <a:spcPts val="0"/>
              </a:spcAft>
              <a:buClr>
                <a:srgbClr val="9E3611"/>
              </a:buClr>
              <a:buSzPts val="900"/>
              <a:buFont typeface="Noto Sans Symbols"/>
              <a:buNone/>
              <a:defRPr sz="1100" b="0" i="0" u="none" strike="noStrike" cap="none">
                <a:solidFill>
                  <a:srgbClr val="888888"/>
                </a:solidFill>
                <a:latin typeface="Rockwell"/>
                <a:ea typeface="Rockwell"/>
                <a:cs typeface="Rockwell"/>
                <a:sym typeface="Rockwell"/>
              </a:defRPr>
            </a:lvl8pPr>
            <a:lvl9pPr marL="4114800" marR="0" lvl="8" indent="-228600" algn="l" rtl="0">
              <a:lnSpc>
                <a:spcPct val="90000"/>
              </a:lnSpc>
              <a:spcBef>
                <a:spcPts val="300"/>
              </a:spcBef>
              <a:spcAft>
                <a:spcPts val="200"/>
              </a:spcAft>
              <a:buClr>
                <a:srgbClr val="9E3611"/>
              </a:buClr>
              <a:buSzPts val="900"/>
              <a:buFont typeface="Noto Sans Symbols"/>
              <a:buNone/>
              <a:defRPr sz="1100" b="0" i="0" u="none" strike="noStrike" cap="none">
                <a:solidFill>
                  <a:srgbClr val="888888"/>
                </a:solidFill>
                <a:latin typeface="Rockwell"/>
                <a:ea typeface="Rockwell"/>
                <a:cs typeface="Rockwell"/>
                <a:sym typeface="Rockwell"/>
              </a:defRPr>
            </a:lvl9pPr>
          </a:lstStyle>
          <a:p>
            <a:endParaRPr/>
          </a:p>
        </p:txBody>
      </p:sp>
      <p:sp>
        <p:nvSpPr>
          <p:cNvPr id="96" name="Google Shape;96;p18"/>
          <p:cNvSpPr txBox="1">
            <a:spLocks noGrp="1"/>
          </p:cNvSpPr>
          <p:nvPr>
            <p:ph type="dt" idx="10"/>
          </p:nvPr>
        </p:nvSpPr>
        <p:spPr>
          <a:xfrm>
            <a:off x="6445250" y="4704588"/>
            <a:ext cx="1983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97" name="Google Shape;97;p18"/>
          <p:cNvSpPr txBox="1">
            <a:spLocks noGrp="1"/>
          </p:cNvSpPr>
          <p:nvPr>
            <p:ph type="ftr" idx="11"/>
          </p:nvPr>
        </p:nvSpPr>
        <p:spPr>
          <a:xfrm>
            <a:off x="1637031"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grpSp>
        <p:nvGrpSpPr>
          <p:cNvPr id="98" name="Google Shape;98;p18"/>
          <p:cNvGrpSpPr/>
          <p:nvPr/>
        </p:nvGrpSpPr>
        <p:grpSpPr>
          <a:xfrm>
            <a:off x="673049" y="1744386"/>
            <a:ext cx="810675" cy="810675"/>
            <a:chOff x="9685338" y="4460675"/>
            <a:chExt cx="1080900" cy="1080900"/>
          </a:xfrm>
        </p:grpSpPr>
        <p:sp>
          <p:nvSpPr>
            <p:cNvPr id="99" name="Google Shape;99;p18"/>
            <p:cNvSpPr/>
            <p:nvPr/>
          </p:nvSpPr>
          <p:spPr>
            <a:xfrm>
              <a:off x="9685338" y="4460675"/>
              <a:ext cx="1080900" cy="1080900"/>
            </a:xfrm>
            <a:prstGeom prst="ellipse">
              <a:avLst/>
            </a:prstGeom>
            <a:blipFill rotWithShape="1">
              <a:blip r:embed="rId3">
                <a:alphaModFix/>
              </a:blip>
              <a:tile tx="0" ty="0" sx="84997" sy="84997"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 name="Google Shape;100;p18"/>
            <p:cNvSpPr/>
            <p:nvPr/>
          </p:nvSpPr>
          <p:spPr>
            <a:xfrm>
              <a:off x="9793429" y="4568765"/>
              <a:ext cx="864600" cy="864600"/>
            </a:xfrm>
            <a:prstGeom prst="ellipse">
              <a:avLst/>
            </a:prstGeom>
            <a:noFill/>
            <a:ln w="254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01" name="Google Shape;101;p18"/>
          <p:cNvSpPr txBox="1">
            <a:spLocks noGrp="1"/>
          </p:cNvSpPr>
          <p:nvPr>
            <p:ph type="sldNum" idx="12"/>
          </p:nvPr>
        </p:nvSpPr>
        <p:spPr>
          <a:xfrm>
            <a:off x="632776" y="1879600"/>
            <a:ext cx="891300" cy="5403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100" b="1">
                <a:solidFill>
                  <a:srgbClr val="FFFFFF"/>
                </a:solidFill>
                <a:latin typeface="Rokkitt"/>
                <a:ea typeface="Rokkitt"/>
                <a:cs typeface="Rokkitt"/>
                <a:sym typeface="Rokkitt"/>
              </a:defRPr>
            </a:lvl1pPr>
            <a:lvl2pPr marL="0" marR="0" lvl="1" indent="0" algn="ctr" rtl="0">
              <a:spcBef>
                <a:spcPts val="0"/>
              </a:spcBef>
              <a:buNone/>
              <a:defRPr sz="2100" b="1">
                <a:solidFill>
                  <a:srgbClr val="FFFFFF"/>
                </a:solidFill>
                <a:latin typeface="Rokkitt"/>
                <a:ea typeface="Rokkitt"/>
                <a:cs typeface="Rokkitt"/>
                <a:sym typeface="Rokkitt"/>
              </a:defRPr>
            </a:lvl2pPr>
            <a:lvl3pPr marL="0" marR="0" lvl="2" indent="0" algn="ctr" rtl="0">
              <a:spcBef>
                <a:spcPts val="0"/>
              </a:spcBef>
              <a:buNone/>
              <a:defRPr sz="2100" b="1">
                <a:solidFill>
                  <a:srgbClr val="FFFFFF"/>
                </a:solidFill>
                <a:latin typeface="Rokkitt"/>
                <a:ea typeface="Rokkitt"/>
                <a:cs typeface="Rokkitt"/>
                <a:sym typeface="Rokkitt"/>
              </a:defRPr>
            </a:lvl3pPr>
            <a:lvl4pPr marL="0" marR="0" lvl="3" indent="0" algn="ctr" rtl="0">
              <a:spcBef>
                <a:spcPts val="0"/>
              </a:spcBef>
              <a:buNone/>
              <a:defRPr sz="2100" b="1">
                <a:solidFill>
                  <a:srgbClr val="FFFFFF"/>
                </a:solidFill>
                <a:latin typeface="Rokkitt"/>
                <a:ea typeface="Rokkitt"/>
                <a:cs typeface="Rokkitt"/>
                <a:sym typeface="Rokkitt"/>
              </a:defRPr>
            </a:lvl4pPr>
            <a:lvl5pPr marL="0" marR="0" lvl="4" indent="0" algn="ctr" rtl="0">
              <a:spcBef>
                <a:spcPts val="0"/>
              </a:spcBef>
              <a:buNone/>
              <a:defRPr sz="2100" b="1">
                <a:solidFill>
                  <a:srgbClr val="FFFFFF"/>
                </a:solidFill>
                <a:latin typeface="Rokkitt"/>
                <a:ea typeface="Rokkitt"/>
                <a:cs typeface="Rokkitt"/>
                <a:sym typeface="Rokkitt"/>
              </a:defRPr>
            </a:lvl5pPr>
            <a:lvl6pPr marL="0" marR="0" lvl="5" indent="0" algn="ctr" rtl="0">
              <a:spcBef>
                <a:spcPts val="0"/>
              </a:spcBef>
              <a:buNone/>
              <a:defRPr sz="2100" b="1">
                <a:solidFill>
                  <a:srgbClr val="FFFFFF"/>
                </a:solidFill>
                <a:latin typeface="Rokkitt"/>
                <a:ea typeface="Rokkitt"/>
                <a:cs typeface="Rokkitt"/>
                <a:sym typeface="Rokkitt"/>
              </a:defRPr>
            </a:lvl6pPr>
            <a:lvl7pPr marL="0" marR="0" lvl="6" indent="0" algn="ctr" rtl="0">
              <a:spcBef>
                <a:spcPts val="0"/>
              </a:spcBef>
              <a:buNone/>
              <a:defRPr sz="2100" b="1">
                <a:solidFill>
                  <a:srgbClr val="FFFFFF"/>
                </a:solidFill>
                <a:latin typeface="Rokkitt"/>
                <a:ea typeface="Rokkitt"/>
                <a:cs typeface="Rokkitt"/>
                <a:sym typeface="Rokkitt"/>
              </a:defRPr>
            </a:lvl7pPr>
            <a:lvl8pPr marL="0" marR="0" lvl="7" indent="0" algn="ctr" rtl="0">
              <a:spcBef>
                <a:spcPts val="0"/>
              </a:spcBef>
              <a:buNone/>
              <a:defRPr sz="2100" b="1">
                <a:solidFill>
                  <a:srgbClr val="FFFFFF"/>
                </a:solidFill>
                <a:latin typeface="Rokkitt"/>
                <a:ea typeface="Rokkitt"/>
                <a:cs typeface="Rokkitt"/>
                <a:sym typeface="Rokkitt"/>
              </a:defRPr>
            </a:lvl8pPr>
            <a:lvl9pPr marL="0" marR="0" lvl="8" indent="0" algn="ctr" rtl="0">
              <a:spcBef>
                <a:spcPts val="0"/>
              </a:spcBef>
              <a:buNone/>
              <a:defRPr sz="2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4100"/>
              <a:buFont typeface="Rokkitt"/>
              <a:buNone/>
              <a:defRPr sz="41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4" name="Google Shape;104;p19"/>
          <p:cNvSpPr txBox="1">
            <a:spLocks noGrp="1"/>
          </p:cNvSpPr>
          <p:nvPr>
            <p:ph type="body" idx="1"/>
          </p:nvPr>
        </p:nvSpPr>
        <p:spPr>
          <a:xfrm>
            <a:off x="802386" y="1645920"/>
            <a:ext cx="3566100" cy="29832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05" name="Google Shape;105;p19"/>
          <p:cNvSpPr txBox="1">
            <a:spLocks noGrp="1"/>
          </p:cNvSpPr>
          <p:nvPr>
            <p:ph type="body" idx="2"/>
          </p:nvPr>
        </p:nvSpPr>
        <p:spPr>
          <a:xfrm>
            <a:off x="4773168" y="1645920"/>
            <a:ext cx="3566100" cy="29832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06" name="Google Shape;106;p19"/>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07" name="Google Shape;107;p19"/>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08" name="Google Shape;108;p19"/>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a:solidFill>
                  <a:srgbClr val="FFFFFF"/>
                </a:solidFill>
                <a:latin typeface="Rokkitt"/>
                <a:ea typeface="Rokkitt"/>
                <a:cs typeface="Rokkitt"/>
                <a:sym typeface="Rokkitt"/>
              </a:defRPr>
            </a:lvl1pPr>
            <a:lvl2pPr marL="0" marR="0" lvl="1" indent="0" algn="ctr" rtl="0">
              <a:spcBef>
                <a:spcPts val="0"/>
              </a:spcBef>
              <a:buNone/>
              <a:defRPr sz="1100" b="1">
                <a:solidFill>
                  <a:srgbClr val="FFFFFF"/>
                </a:solidFill>
                <a:latin typeface="Rokkitt"/>
                <a:ea typeface="Rokkitt"/>
                <a:cs typeface="Rokkitt"/>
                <a:sym typeface="Rokkitt"/>
              </a:defRPr>
            </a:lvl2pPr>
            <a:lvl3pPr marL="0" marR="0" lvl="2" indent="0" algn="ctr" rtl="0">
              <a:spcBef>
                <a:spcPts val="0"/>
              </a:spcBef>
              <a:buNone/>
              <a:defRPr sz="1100" b="1">
                <a:solidFill>
                  <a:srgbClr val="FFFFFF"/>
                </a:solidFill>
                <a:latin typeface="Rokkitt"/>
                <a:ea typeface="Rokkitt"/>
                <a:cs typeface="Rokkitt"/>
                <a:sym typeface="Rokkitt"/>
              </a:defRPr>
            </a:lvl3pPr>
            <a:lvl4pPr marL="0" marR="0" lvl="3" indent="0" algn="ctr" rtl="0">
              <a:spcBef>
                <a:spcPts val="0"/>
              </a:spcBef>
              <a:buNone/>
              <a:defRPr sz="1100" b="1">
                <a:solidFill>
                  <a:srgbClr val="FFFFFF"/>
                </a:solidFill>
                <a:latin typeface="Rokkitt"/>
                <a:ea typeface="Rokkitt"/>
                <a:cs typeface="Rokkitt"/>
                <a:sym typeface="Rokkitt"/>
              </a:defRPr>
            </a:lvl4pPr>
            <a:lvl5pPr marL="0" marR="0" lvl="4" indent="0" algn="ctr" rtl="0">
              <a:spcBef>
                <a:spcPts val="0"/>
              </a:spcBef>
              <a:buNone/>
              <a:defRPr sz="1100" b="1">
                <a:solidFill>
                  <a:srgbClr val="FFFFFF"/>
                </a:solidFill>
                <a:latin typeface="Rokkitt"/>
                <a:ea typeface="Rokkitt"/>
                <a:cs typeface="Rokkitt"/>
                <a:sym typeface="Rokkitt"/>
              </a:defRPr>
            </a:lvl5pPr>
            <a:lvl6pPr marL="0" marR="0" lvl="5" indent="0" algn="ctr" rtl="0">
              <a:spcBef>
                <a:spcPts val="0"/>
              </a:spcBef>
              <a:buNone/>
              <a:defRPr sz="1100" b="1">
                <a:solidFill>
                  <a:srgbClr val="FFFFFF"/>
                </a:solidFill>
                <a:latin typeface="Rokkitt"/>
                <a:ea typeface="Rokkitt"/>
                <a:cs typeface="Rokkitt"/>
                <a:sym typeface="Rokkitt"/>
              </a:defRPr>
            </a:lvl6pPr>
            <a:lvl7pPr marL="0" marR="0" lvl="6" indent="0" algn="ctr" rtl="0">
              <a:spcBef>
                <a:spcPts val="0"/>
              </a:spcBef>
              <a:buNone/>
              <a:defRPr sz="1100" b="1">
                <a:solidFill>
                  <a:srgbClr val="FFFFFF"/>
                </a:solidFill>
                <a:latin typeface="Rokkitt"/>
                <a:ea typeface="Rokkitt"/>
                <a:cs typeface="Rokkitt"/>
                <a:sym typeface="Rokkitt"/>
              </a:defRPr>
            </a:lvl7pPr>
            <a:lvl8pPr marL="0" marR="0" lvl="7" indent="0" algn="ctr" rtl="0">
              <a:spcBef>
                <a:spcPts val="0"/>
              </a:spcBef>
              <a:buNone/>
              <a:defRPr sz="1100" b="1">
                <a:solidFill>
                  <a:srgbClr val="FFFFFF"/>
                </a:solidFill>
                <a:latin typeface="Rokkitt"/>
                <a:ea typeface="Rokkitt"/>
                <a:cs typeface="Rokkitt"/>
                <a:sym typeface="Rokkitt"/>
              </a:defRPr>
            </a:lvl8pPr>
            <a:lvl9pPr marL="0" marR="0" lvl="8" indent="0" algn="ctr" rtl="0">
              <a:spcBef>
                <a:spcPts val="0"/>
              </a:spcBef>
              <a:buNone/>
              <a:defRPr sz="1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4100"/>
              <a:buFont typeface="Rokkitt"/>
              <a:buNone/>
              <a:defRPr sz="41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1" name="Google Shape;111;p20"/>
          <p:cNvSpPr txBox="1">
            <a:spLocks noGrp="1"/>
          </p:cNvSpPr>
          <p:nvPr>
            <p:ph type="body" idx="1"/>
          </p:nvPr>
        </p:nvSpPr>
        <p:spPr>
          <a:xfrm>
            <a:off x="800100" y="1536192"/>
            <a:ext cx="3566100" cy="4800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900"/>
              </a:spcBef>
              <a:spcAft>
                <a:spcPts val="0"/>
              </a:spcAft>
              <a:buClr>
                <a:srgbClr val="9E3611"/>
              </a:buClr>
              <a:buSzPts val="1300"/>
              <a:buFont typeface="Noto Sans Symbols"/>
              <a:buNone/>
              <a:defRPr sz="1500" b="1"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300"/>
              </a:spcBef>
              <a:spcAft>
                <a:spcPts val="0"/>
              </a:spcAft>
              <a:buClr>
                <a:srgbClr val="9E3611"/>
              </a:buClr>
              <a:buSzPts val="1300"/>
              <a:buFont typeface="Noto Sans Symbols"/>
              <a:buNone/>
              <a:defRPr sz="1500" b="1"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300"/>
              </a:spcBef>
              <a:spcAft>
                <a:spcPts val="0"/>
              </a:spcAft>
              <a:buClr>
                <a:srgbClr val="9E3611"/>
              </a:buClr>
              <a:buSzPts val="1100"/>
              <a:buFont typeface="Noto Sans Symbols"/>
              <a:buNone/>
              <a:defRPr sz="1400" b="1"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300"/>
              </a:spcBef>
              <a:spcAft>
                <a:spcPts val="20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9pPr>
          </a:lstStyle>
          <a:p>
            <a:endParaRPr/>
          </a:p>
        </p:txBody>
      </p:sp>
      <p:sp>
        <p:nvSpPr>
          <p:cNvPr id="112" name="Google Shape;112;p20"/>
          <p:cNvSpPr txBox="1">
            <a:spLocks noGrp="1"/>
          </p:cNvSpPr>
          <p:nvPr>
            <p:ph type="body" idx="2"/>
          </p:nvPr>
        </p:nvSpPr>
        <p:spPr>
          <a:xfrm>
            <a:off x="802386" y="2057400"/>
            <a:ext cx="3566100" cy="24690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13" name="Google Shape;113;p20"/>
          <p:cNvSpPr txBox="1">
            <a:spLocks noGrp="1"/>
          </p:cNvSpPr>
          <p:nvPr>
            <p:ph type="body" idx="3"/>
          </p:nvPr>
        </p:nvSpPr>
        <p:spPr>
          <a:xfrm>
            <a:off x="4773168" y="1536192"/>
            <a:ext cx="3566100" cy="4800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90000"/>
              </a:lnSpc>
              <a:spcBef>
                <a:spcPts val="900"/>
              </a:spcBef>
              <a:spcAft>
                <a:spcPts val="0"/>
              </a:spcAft>
              <a:buClr>
                <a:srgbClr val="9E3611"/>
              </a:buClr>
              <a:buSzPts val="1300"/>
              <a:buFont typeface="Noto Sans Symbols"/>
              <a:buNone/>
              <a:defRPr sz="1500" b="1"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300"/>
              </a:spcBef>
              <a:spcAft>
                <a:spcPts val="0"/>
              </a:spcAft>
              <a:buClr>
                <a:srgbClr val="9E3611"/>
              </a:buClr>
              <a:buSzPts val="1300"/>
              <a:buFont typeface="Noto Sans Symbols"/>
              <a:buNone/>
              <a:defRPr sz="1500" b="1"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300"/>
              </a:spcBef>
              <a:spcAft>
                <a:spcPts val="0"/>
              </a:spcAft>
              <a:buClr>
                <a:srgbClr val="9E3611"/>
              </a:buClr>
              <a:buSzPts val="1100"/>
              <a:buFont typeface="Noto Sans Symbols"/>
              <a:buNone/>
              <a:defRPr sz="1400" b="1"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300"/>
              </a:spcBef>
              <a:spcAft>
                <a:spcPts val="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300"/>
              </a:spcBef>
              <a:spcAft>
                <a:spcPts val="200"/>
              </a:spcAft>
              <a:buClr>
                <a:srgbClr val="9E3611"/>
              </a:buClr>
              <a:buSzPts val="1000"/>
              <a:buFont typeface="Noto Sans Symbols"/>
              <a:buNone/>
              <a:defRPr sz="1200" b="1" i="0" u="none" strike="noStrike" cap="none">
                <a:solidFill>
                  <a:schemeClr val="dk1"/>
                </a:solidFill>
                <a:latin typeface="Rockwell"/>
                <a:ea typeface="Rockwell"/>
                <a:cs typeface="Rockwell"/>
                <a:sym typeface="Rockwell"/>
              </a:defRPr>
            </a:lvl9pPr>
          </a:lstStyle>
          <a:p>
            <a:endParaRPr/>
          </a:p>
        </p:txBody>
      </p:sp>
      <p:sp>
        <p:nvSpPr>
          <p:cNvPr id="114" name="Google Shape;114;p20"/>
          <p:cNvSpPr txBox="1">
            <a:spLocks noGrp="1"/>
          </p:cNvSpPr>
          <p:nvPr>
            <p:ph type="body" idx="4"/>
          </p:nvPr>
        </p:nvSpPr>
        <p:spPr>
          <a:xfrm>
            <a:off x="4773168" y="2057400"/>
            <a:ext cx="3566100" cy="24690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15" name="Google Shape;115;p20"/>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16" name="Google Shape;116;p20"/>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17" name="Google Shape;117;p20"/>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a:solidFill>
                  <a:srgbClr val="FFFFFF"/>
                </a:solidFill>
                <a:latin typeface="Rokkitt"/>
                <a:ea typeface="Rokkitt"/>
                <a:cs typeface="Rokkitt"/>
                <a:sym typeface="Rokkitt"/>
              </a:defRPr>
            </a:lvl1pPr>
            <a:lvl2pPr marL="0" marR="0" lvl="1" indent="0" algn="ctr" rtl="0">
              <a:spcBef>
                <a:spcPts val="0"/>
              </a:spcBef>
              <a:buNone/>
              <a:defRPr sz="1100" b="1">
                <a:solidFill>
                  <a:srgbClr val="FFFFFF"/>
                </a:solidFill>
                <a:latin typeface="Rokkitt"/>
                <a:ea typeface="Rokkitt"/>
                <a:cs typeface="Rokkitt"/>
                <a:sym typeface="Rokkitt"/>
              </a:defRPr>
            </a:lvl2pPr>
            <a:lvl3pPr marL="0" marR="0" lvl="2" indent="0" algn="ctr" rtl="0">
              <a:spcBef>
                <a:spcPts val="0"/>
              </a:spcBef>
              <a:buNone/>
              <a:defRPr sz="1100" b="1">
                <a:solidFill>
                  <a:srgbClr val="FFFFFF"/>
                </a:solidFill>
                <a:latin typeface="Rokkitt"/>
                <a:ea typeface="Rokkitt"/>
                <a:cs typeface="Rokkitt"/>
                <a:sym typeface="Rokkitt"/>
              </a:defRPr>
            </a:lvl3pPr>
            <a:lvl4pPr marL="0" marR="0" lvl="3" indent="0" algn="ctr" rtl="0">
              <a:spcBef>
                <a:spcPts val="0"/>
              </a:spcBef>
              <a:buNone/>
              <a:defRPr sz="1100" b="1">
                <a:solidFill>
                  <a:srgbClr val="FFFFFF"/>
                </a:solidFill>
                <a:latin typeface="Rokkitt"/>
                <a:ea typeface="Rokkitt"/>
                <a:cs typeface="Rokkitt"/>
                <a:sym typeface="Rokkitt"/>
              </a:defRPr>
            </a:lvl4pPr>
            <a:lvl5pPr marL="0" marR="0" lvl="4" indent="0" algn="ctr" rtl="0">
              <a:spcBef>
                <a:spcPts val="0"/>
              </a:spcBef>
              <a:buNone/>
              <a:defRPr sz="1100" b="1">
                <a:solidFill>
                  <a:srgbClr val="FFFFFF"/>
                </a:solidFill>
                <a:latin typeface="Rokkitt"/>
                <a:ea typeface="Rokkitt"/>
                <a:cs typeface="Rokkitt"/>
                <a:sym typeface="Rokkitt"/>
              </a:defRPr>
            </a:lvl5pPr>
            <a:lvl6pPr marL="0" marR="0" lvl="5" indent="0" algn="ctr" rtl="0">
              <a:spcBef>
                <a:spcPts val="0"/>
              </a:spcBef>
              <a:buNone/>
              <a:defRPr sz="1100" b="1">
                <a:solidFill>
                  <a:srgbClr val="FFFFFF"/>
                </a:solidFill>
                <a:latin typeface="Rokkitt"/>
                <a:ea typeface="Rokkitt"/>
                <a:cs typeface="Rokkitt"/>
                <a:sym typeface="Rokkitt"/>
              </a:defRPr>
            </a:lvl6pPr>
            <a:lvl7pPr marL="0" marR="0" lvl="6" indent="0" algn="ctr" rtl="0">
              <a:spcBef>
                <a:spcPts val="0"/>
              </a:spcBef>
              <a:buNone/>
              <a:defRPr sz="1100" b="1">
                <a:solidFill>
                  <a:srgbClr val="FFFFFF"/>
                </a:solidFill>
                <a:latin typeface="Rokkitt"/>
                <a:ea typeface="Rokkitt"/>
                <a:cs typeface="Rokkitt"/>
                <a:sym typeface="Rokkitt"/>
              </a:defRPr>
            </a:lvl7pPr>
            <a:lvl8pPr marL="0" marR="0" lvl="7" indent="0" algn="ctr" rtl="0">
              <a:spcBef>
                <a:spcPts val="0"/>
              </a:spcBef>
              <a:buNone/>
              <a:defRPr sz="1100" b="1">
                <a:solidFill>
                  <a:srgbClr val="FFFFFF"/>
                </a:solidFill>
                <a:latin typeface="Rokkitt"/>
                <a:ea typeface="Rokkitt"/>
                <a:cs typeface="Rokkitt"/>
                <a:sym typeface="Rokkitt"/>
              </a:defRPr>
            </a:lvl8pPr>
            <a:lvl9pPr marL="0" marR="0" lvl="8" indent="0" algn="ctr" rtl="0">
              <a:spcBef>
                <a:spcPts val="0"/>
              </a:spcBef>
              <a:buNone/>
              <a:defRPr sz="1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18"/>
        <p:cNvGrpSpPr/>
        <p:nvPr/>
      </p:nvGrpSpPr>
      <p:grpSpPr>
        <a:xfrm>
          <a:off x="0" y="0"/>
          <a:ext cx="0" cy="0"/>
          <a:chOff x="0" y="0"/>
          <a:chExt cx="0" cy="0"/>
        </a:xfrm>
      </p:grpSpPr>
      <p:sp>
        <p:nvSpPr>
          <p:cNvPr id="119" name="Google Shape;119;p21"/>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20" name="Google Shape;120;p21"/>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21" name="Google Shape;121;p21"/>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a:solidFill>
                  <a:srgbClr val="FFFFFF"/>
                </a:solidFill>
                <a:latin typeface="Rokkitt"/>
                <a:ea typeface="Rokkitt"/>
                <a:cs typeface="Rokkitt"/>
                <a:sym typeface="Rokkitt"/>
              </a:defRPr>
            </a:lvl1pPr>
            <a:lvl2pPr marL="0" marR="0" lvl="1" indent="0" algn="ctr" rtl="0">
              <a:spcBef>
                <a:spcPts val="0"/>
              </a:spcBef>
              <a:buNone/>
              <a:defRPr sz="1100" b="1">
                <a:solidFill>
                  <a:srgbClr val="FFFFFF"/>
                </a:solidFill>
                <a:latin typeface="Rokkitt"/>
                <a:ea typeface="Rokkitt"/>
                <a:cs typeface="Rokkitt"/>
                <a:sym typeface="Rokkitt"/>
              </a:defRPr>
            </a:lvl2pPr>
            <a:lvl3pPr marL="0" marR="0" lvl="2" indent="0" algn="ctr" rtl="0">
              <a:spcBef>
                <a:spcPts val="0"/>
              </a:spcBef>
              <a:buNone/>
              <a:defRPr sz="1100" b="1">
                <a:solidFill>
                  <a:srgbClr val="FFFFFF"/>
                </a:solidFill>
                <a:latin typeface="Rokkitt"/>
                <a:ea typeface="Rokkitt"/>
                <a:cs typeface="Rokkitt"/>
                <a:sym typeface="Rokkitt"/>
              </a:defRPr>
            </a:lvl3pPr>
            <a:lvl4pPr marL="0" marR="0" lvl="3" indent="0" algn="ctr" rtl="0">
              <a:spcBef>
                <a:spcPts val="0"/>
              </a:spcBef>
              <a:buNone/>
              <a:defRPr sz="1100" b="1">
                <a:solidFill>
                  <a:srgbClr val="FFFFFF"/>
                </a:solidFill>
                <a:latin typeface="Rokkitt"/>
                <a:ea typeface="Rokkitt"/>
                <a:cs typeface="Rokkitt"/>
                <a:sym typeface="Rokkitt"/>
              </a:defRPr>
            </a:lvl4pPr>
            <a:lvl5pPr marL="0" marR="0" lvl="4" indent="0" algn="ctr" rtl="0">
              <a:spcBef>
                <a:spcPts val="0"/>
              </a:spcBef>
              <a:buNone/>
              <a:defRPr sz="1100" b="1">
                <a:solidFill>
                  <a:srgbClr val="FFFFFF"/>
                </a:solidFill>
                <a:latin typeface="Rokkitt"/>
                <a:ea typeface="Rokkitt"/>
                <a:cs typeface="Rokkitt"/>
                <a:sym typeface="Rokkitt"/>
              </a:defRPr>
            </a:lvl5pPr>
            <a:lvl6pPr marL="0" marR="0" lvl="5" indent="0" algn="ctr" rtl="0">
              <a:spcBef>
                <a:spcPts val="0"/>
              </a:spcBef>
              <a:buNone/>
              <a:defRPr sz="1100" b="1">
                <a:solidFill>
                  <a:srgbClr val="FFFFFF"/>
                </a:solidFill>
                <a:latin typeface="Rokkitt"/>
                <a:ea typeface="Rokkitt"/>
                <a:cs typeface="Rokkitt"/>
                <a:sym typeface="Rokkitt"/>
              </a:defRPr>
            </a:lvl6pPr>
            <a:lvl7pPr marL="0" marR="0" lvl="6" indent="0" algn="ctr" rtl="0">
              <a:spcBef>
                <a:spcPts val="0"/>
              </a:spcBef>
              <a:buNone/>
              <a:defRPr sz="1100" b="1">
                <a:solidFill>
                  <a:srgbClr val="FFFFFF"/>
                </a:solidFill>
                <a:latin typeface="Rokkitt"/>
                <a:ea typeface="Rokkitt"/>
                <a:cs typeface="Rokkitt"/>
                <a:sym typeface="Rokkitt"/>
              </a:defRPr>
            </a:lvl7pPr>
            <a:lvl8pPr marL="0" marR="0" lvl="7" indent="0" algn="ctr" rtl="0">
              <a:spcBef>
                <a:spcPts val="0"/>
              </a:spcBef>
              <a:buNone/>
              <a:defRPr sz="1100" b="1">
                <a:solidFill>
                  <a:srgbClr val="FFFFFF"/>
                </a:solidFill>
                <a:latin typeface="Rokkitt"/>
                <a:ea typeface="Rokkitt"/>
                <a:cs typeface="Rokkitt"/>
                <a:sym typeface="Rokkitt"/>
              </a:defRPr>
            </a:lvl8pPr>
            <a:lvl9pPr marL="0" marR="0" lvl="8" indent="0" algn="ctr" rtl="0">
              <a:spcBef>
                <a:spcPts val="0"/>
              </a:spcBef>
              <a:buNone/>
              <a:defRPr sz="1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22"/>
        <p:cNvGrpSpPr/>
        <p:nvPr/>
      </p:nvGrpSpPr>
      <p:grpSpPr>
        <a:xfrm>
          <a:off x="0" y="0"/>
          <a:ext cx="0" cy="0"/>
          <a:chOff x="0" y="0"/>
          <a:chExt cx="0" cy="0"/>
        </a:xfrm>
      </p:grpSpPr>
      <p:sp>
        <p:nvSpPr>
          <p:cNvPr id="123" name="Google Shape;123;p22"/>
          <p:cNvSpPr/>
          <p:nvPr/>
        </p:nvSpPr>
        <p:spPr>
          <a:xfrm>
            <a:off x="6227805" y="0"/>
            <a:ext cx="2916300" cy="5143500"/>
          </a:xfrm>
          <a:prstGeom prst="rect">
            <a:avLst/>
          </a:prstGeom>
          <a:blipFill rotWithShape="1">
            <a:blip r:embed="rId2">
              <a:alphaModFix amt="60000"/>
            </a:blip>
            <a:tile tx="0" ty="-704850" sx="92002" sy="89002" flip="xy" algn="ctr"/>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4" name="Google Shape;124;p22"/>
          <p:cNvSpPr txBox="1">
            <a:spLocks noGrp="1"/>
          </p:cNvSpPr>
          <p:nvPr>
            <p:ph type="title"/>
          </p:nvPr>
        </p:nvSpPr>
        <p:spPr>
          <a:xfrm>
            <a:off x="6412230" y="514350"/>
            <a:ext cx="2400300" cy="13029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SzPts val="2400"/>
              <a:buFont typeface="Rokkitt"/>
              <a:buNone/>
              <a:defRPr sz="2400" b="1"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5" name="Google Shape;125;p22"/>
          <p:cNvSpPr txBox="1">
            <a:spLocks noGrp="1"/>
          </p:cNvSpPr>
          <p:nvPr>
            <p:ph type="body" idx="1"/>
          </p:nvPr>
        </p:nvSpPr>
        <p:spPr>
          <a:xfrm>
            <a:off x="628650" y="514350"/>
            <a:ext cx="5033700" cy="37650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26" name="Google Shape;126;p22"/>
          <p:cNvSpPr txBox="1">
            <a:spLocks noGrp="1"/>
          </p:cNvSpPr>
          <p:nvPr>
            <p:ph type="body" idx="2"/>
          </p:nvPr>
        </p:nvSpPr>
        <p:spPr>
          <a:xfrm>
            <a:off x="6412230" y="1817370"/>
            <a:ext cx="2400300" cy="2469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rgbClr val="9E3611"/>
              </a:buClr>
              <a:buSzPts val="900"/>
              <a:buFont typeface="Noto Sans Symbols"/>
              <a:buNone/>
              <a:defRPr sz="1100" b="0"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300"/>
              </a:spcBef>
              <a:spcAft>
                <a:spcPts val="0"/>
              </a:spcAft>
              <a:buClr>
                <a:srgbClr val="9E3611"/>
              </a:buClr>
              <a:buSzPts val="800"/>
              <a:buFont typeface="Noto Sans Symbols"/>
              <a:buNone/>
              <a:defRPr sz="900" b="0"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300"/>
              </a:spcBef>
              <a:spcAft>
                <a:spcPts val="0"/>
              </a:spcAft>
              <a:buClr>
                <a:srgbClr val="9E3611"/>
              </a:buClr>
              <a:buSzPts val="600"/>
              <a:buFont typeface="Noto Sans Symbols"/>
              <a:buNone/>
              <a:defRPr sz="800" b="0"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300"/>
              </a:spcBef>
              <a:spcAft>
                <a:spcPts val="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300"/>
              </a:spcBef>
              <a:spcAft>
                <a:spcPts val="200"/>
              </a:spcAft>
              <a:buClr>
                <a:srgbClr val="9E3611"/>
              </a:buClr>
              <a:buSzPts val="600"/>
              <a:buFont typeface="Noto Sans Symbols"/>
              <a:buNone/>
              <a:defRPr sz="700" b="0" i="0" u="none" strike="noStrike" cap="none">
                <a:solidFill>
                  <a:schemeClr val="dk1"/>
                </a:solidFill>
                <a:latin typeface="Rockwell"/>
                <a:ea typeface="Rockwell"/>
                <a:cs typeface="Rockwell"/>
                <a:sym typeface="Rockwell"/>
              </a:defRPr>
            </a:lvl9pPr>
          </a:lstStyle>
          <a:p>
            <a:endParaRPr/>
          </a:p>
        </p:txBody>
      </p:sp>
      <p:sp>
        <p:nvSpPr>
          <p:cNvPr id="127" name="Google Shape;127;p22"/>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28" name="Google Shape;128;p22"/>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grpSp>
        <p:nvGrpSpPr>
          <p:cNvPr id="129" name="Google Shape;129;p22"/>
          <p:cNvGrpSpPr/>
          <p:nvPr/>
        </p:nvGrpSpPr>
        <p:grpSpPr>
          <a:xfrm>
            <a:off x="8551294" y="4672261"/>
            <a:ext cx="342938" cy="342938"/>
            <a:chOff x="11361456" y="6195813"/>
            <a:chExt cx="548700" cy="548700"/>
          </a:xfrm>
        </p:grpSpPr>
        <p:sp>
          <p:nvSpPr>
            <p:cNvPr id="130" name="Google Shape;130;p22"/>
            <p:cNvSpPr/>
            <p:nvPr/>
          </p:nvSpPr>
          <p:spPr>
            <a:xfrm>
              <a:off x="11361456" y="6195813"/>
              <a:ext cx="548700" cy="548700"/>
            </a:xfrm>
            <a:prstGeom prst="ellipse">
              <a:avLst/>
            </a:prstGeom>
            <a:blipFill rotWithShape="1">
              <a:blip r:embed="rId3">
                <a:alphaModFix/>
              </a:blip>
              <a:tile tx="50800" ty="0" sx="84997" sy="84997"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22"/>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32" name="Google Shape;132;p22"/>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a:solidFill>
                  <a:srgbClr val="FFFFFF"/>
                </a:solidFill>
                <a:latin typeface="Rokkitt"/>
                <a:ea typeface="Rokkitt"/>
                <a:cs typeface="Rokkitt"/>
                <a:sym typeface="Rokkitt"/>
              </a:defRPr>
            </a:lvl1pPr>
            <a:lvl2pPr marL="0" marR="0" lvl="1" indent="0" algn="ctr" rtl="0">
              <a:spcBef>
                <a:spcPts val="0"/>
              </a:spcBef>
              <a:buNone/>
              <a:defRPr sz="1100" b="1">
                <a:solidFill>
                  <a:srgbClr val="FFFFFF"/>
                </a:solidFill>
                <a:latin typeface="Rokkitt"/>
                <a:ea typeface="Rokkitt"/>
                <a:cs typeface="Rokkitt"/>
                <a:sym typeface="Rokkitt"/>
              </a:defRPr>
            </a:lvl2pPr>
            <a:lvl3pPr marL="0" marR="0" lvl="2" indent="0" algn="ctr" rtl="0">
              <a:spcBef>
                <a:spcPts val="0"/>
              </a:spcBef>
              <a:buNone/>
              <a:defRPr sz="1100" b="1">
                <a:solidFill>
                  <a:srgbClr val="FFFFFF"/>
                </a:solidFill>
                <a:latin typeface="Rokkitt"/>
                <a:ea typeface="Rokkitt"/>
                <a:cs typeface="Rokkitt"/>
                <a:sym typeface="Rokkitt"/>
              </a:defRPr>
            </a:lvl3pPr>
            <a:lvl4pPr marL="0" marR="0" lvl="3" indent="0" algn="ctr" rtl="0">
              <a:spcBef>
                <a:spcPts val="0"/>
              </a:spcBef>
              <a:buNone/>
              <a:defRPr sz="1100" b="1">
                <a:solidFill>
                  <a:srgbClr val="FFFFFF"/>
                </a:solidFill>
                <a:latin typeface="Rokkitt"/>
                <a:ea typeface="Rokkitt"/>
                <a:cs typeface="Rokkitt"/>
                <a:sym typeface="Rokkitt"/>
              </a:defRPr>
            </a:lvl4pPr>
            <a:lvl5pPr marL="0" marR="0" lvl="4" indent="0" algn="ctr" rtl="0">
              <a:spcBef>
                <a:spcPts val="0"/>
              </a:spcBef>
              <a:buNone/>
              <a:defRPr sz="1100" b="1">
                <a:solidFill>
                  <a:srgbClr val="FFFFFF"/>
                </a:solidFill>
                <a:latin typeface="Rokkitt"/>
                <a:ea typeface="Rokkitt"/>
                <a:cs typeface="Rokkitt"/>
                <a:sym typeface="Rokkitt"/>
              </a:defRPr>
            </a:lvl5pPr>
            <a:lvl6pPr marL="0" marR="0" lvl="5" indent="0" algn="ctr" rtl="0">
              <a:spcBef>
                <a:spcPts val="0"/>
              </a:spcBef>
              <a:buNone/>
              <a:defRPr sz="1100" b="1">
                <a:solidFill>
                  <a:srgbClr val="FFFFFF"/>
                </a:solidFill>
                <a:latin typeface="Rokkitt"/>
                <a:ea typeface="Rokkitt"/>
                <a:cs typeface="Rokkitt"/>
                <a:sym typeface="Rokkitt"/>
              </a:defRPr>
            </a:lvl6pPr>
            <a:lvl7pPr marL="0" marR="0" lvl="6" indent="0" algn="ctr" rtl="0">
              <a:spcBef>
                <a:spcPts val="0"/>
              </a:spcBef>
              <a:buNone/>
              <a:defRPr sz="1100" b="1">
                <a:solidFill>
                  <a:srgbClr val="FFFFFF"/>
                </a:solidFill>
                <a:latin typeface="Rokkitt"/>
                <a:ea typeface="Rokkitt"/>
                <a:cs typeface="Rokkitt"/>
                <a:sym typeface="Rokkitt"/>
              </a:defRPr>
            </a:lvl7pPr>
            <a:lvl8pPr marL="0" marR="0" lvl="7" indent="0" algn="ctr" rtl="0">
              <a:spcBef>
                <a:spcPts val="0"/>
              </a:spcBef>
              <a:buNone/>
              <a:defRPr sz="1100" b="1">
                <a:solidFill>
                  <a:srgbClr val="FFFFFF"/>
                </a:solidFill>
                <a:latin typeface="Rokkitt"/>
                <a:ea typeface="Rokkitt"/>
                <a:cs typeface="Rokkitt"/>
                <a:sym typeface="Rokkitt"/>
              </a:defRPr>
            </a:lvl8pPr>
            <a:lvl9pPr marL="0" marR="0" lvl="8" indent="0" algn="ctr" rtl="0">
              <a:spcBef>
                <a:spcPts val="0"/>
              </a:spcBef>
              <a:buNone/>
              <a:defRPr sz="1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4100"/>
              <a:buFont typeface="Rokkitt"/>
              <a:buNone/>
              <a:defRPr sz="41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5" name="Google Shape;135;p23"/>
          <p:cNvSpPr txBox="1">
            <a:spLocks noGrp="1"/>
          </p:cNvSpPr>
          <p:nvPr>
            <p:ph type="body" idx="1"/>
          </p:nvPr>
        </p:nvSpPr>
        <p:spPr>
          <a:xfrm rot="5400000">
            <a:off x="3055236" y="-661794"/>
            <a:ext cx="3038100" cy="75438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36" name="Google Shape;136;p23"/>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37" name="Google Shape;137;p23"/>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38" name="Google Shape;138;p23"/>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a:solidFill>
                  <a:srgbClr val="FFFFFF"/>
                </a:solidFill>
                <a:latin typeface="Rokkitt"/>
                <a:ea typeface="Rokkitt"/>
                <a:cs typeface="Rokkitt"/>
                <a:sym typeface="Rokkitt"/>
              </a:defRPr>
            </a:lvl1pPr>
            <a:lvl2pPr marL="0" marR="0" lvl="1" indent="0" algn="ctr" rtl="0">
              <a:spcBef>
                <a:spcPts val="0"/>
              </a:spcBef>
              <a:buNone/>
              <a:defRPr sz="1100" b="1">
                <a:solidFill>
                  <a:srgbClr val="FFFFFF"/>
                </a:solidFill>
                <a:latin typeface="Rokkitt"/>
                <a:ea typeface="Rokkitt"/>
                <a:cs typeface="Rokkitt"/>
                <a:sym typeface="Rokkitt"/>
              </a:defRPr>
            </a:lvl2pPr>
            <a:lvl3pPr marL="0" marR="0" lvl="2" indent="0" algn="ctr" rtl="0">
              <a:spcBef>
                <a:spcPts val="0"/>
              </a:spcBef>
              <a:buNone/>
              <a:defRPr sz="1100" b="1">
                <a:solidFill>
                  <a:srgbClr val="FFFFFF"/>
                </a:solidFill>
                <a:latin typeface="Rokkitt"/>
                <a:ea typeface="Rokkitt"/>
                <a:cs typeface="Rokkitt"/>
                <a:sym typeface="Rokkitt"/>
              </a:defRPr>
            </a:lvl3pPr>
            <a:lvl4pPr marL="0" marR="0" lvl="3" indent="0" algn="ctr" rtl="0">
              <a:spcBef>
                <a:spcPts val="0"/>
              </a:spcBef>
              <a:buNone/>
              <a:defRPr sz="1100" b="1">
                <a:solidFill>
                  <a:srgbClr val="FFFFFF"/>
                </a:solidFill>
                <a:latin typeface="Rokkitt"/>
                <a:ea typeface="Rokkitt"/>
                <a:cs typeface="Rokkitt"/>
                <a:sym typeface="Rokkitt"/>
              </a:defRPr>
            </a:lvl4pPr>
            <a:lvl5pPr marL="0" marR="0" lvl="4" indent="0" algn="ctr" rtl="0">
              <a:spcBef>
                <a:spcPts val="0"/>
              </a:spcBef>
              <a:buNone/>
              <a:defRPr sz="1100" b="1">
                <a:solidFill>
                  <a:srgbClr val="FFFFFF"/>
                </a:solidFill>
                <a:latin typeface="Rokkitt"/>
                <a:ea typeface="Rokkitt"/>
                <a:cs typeface="Rokkitt"/>
                <a:sym typeface="Rokkitt"/>
              </a:defRPr>
            </a:lvl5pPr>
            <a:lvl6pPr marL="0" marR="0" lvl="5" indent="0" algn="ctr" rtl="0">
              <a:spcBef>
                <a:spcPts val="0"/>
              </a:spcBef>
              <a:buNone/>
              <a:defRPr sz="1100" b="1">
                <a:solidFill>
                  <a:srgbClr val="FFFFFF"/>
                </a:solidFill>
                <a:latin typeface="Rokkitt"/>
                <a:ea typeface="Rokkitt"/>
                <a:cs typeface="Rokkitt"/>
                <a:sym typeface="Rokkitt"/>
              </a:defRPr>
            </a:lvl6pPr>
            <a:lvl7pPr marL="0" marR="0" lvl="6" indent="0" algn="ctr" rtl="0">
              <a:spcBef>
                <a:spcPts val="0"/>
              </a:spcBef>
              <a:buNone/>
              <a:defRPr sz="1100" b="1">
                <a:solidFill>
                  <a:srgbClr val="FFFFFF"/>
                </a:solidFill>
                <a:latin typeface="Rokkitt"/>
                <a:ea typeface="Rokkitt"/>
                <a:cs typeface="Rokkitt"/>
                <a:sym typeface="Rokkitt"/>
              </a:defRPr>
            </a:lvl7pPr>
            <a:lvl8pPr marL="0" marR="0" lvl="7" indent="0" algn="ctr" rtl="0">
              <a:spcBef>
                <a:spcPts val="0"/>
              </a:spcBef>
              <a:buNone/>
              <a:defRPr sz="1100" b="1">
                <a:solidFill>
                  <a:srgbClr val="FFFFFF"/>
                </a:solidFill>
                <a:latin typeface="Rokkitt"/>
                <a:ea typeface="Rokkitt"/>
                <a:cs typeface="Rokkitt"/>
                <a:sym typeface="Rokkitt"/>
              </a:defRPr>
            </a:lvl8pPr>
            <a:lvl9pPr marL="0" marR="0" lvl="8" indent="0" algn="ctr" rtl="0">
              <a:spcBef>
                <a:spcPts val="0"/>
              </a:spcBef>
              <a:buNone/>
              <a:defRPr sz="1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rot="5400000">
            <a:off x="5386350" y="1557300"/>
            <a:ext cx="4229100" cy="1914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4100"/>
              <a:buFont typeface="Rokkitt"/>
              <a:buNone/>
              <a:defRPr sz="41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1" name="Google Shape;141;p24"/>
          <p:cNvSpPr txBox="1">
            <a:spLocks noGrp="1"/>
          </p:cNvSpPr>
          <p:nvPr>
            <p:ph type="body" idx="1"/>
          </p:nvPr>
        </p:nvSpPr>
        <p:spPr>
          <a:xfrm rot="5400000">
            <a:off x="1500225" y="-300000"/>
            <a:ext cx="4229100" cy="56292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142" name="Google Shape;142;p24"/>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43" name="Google Shape;143;p24"/>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144" name="Google Shape;144;p24"/>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a:solidFill>
                  <a:srgbClr val="FFFFFF"/>
                </a:solidFill>
                <a:latin typeface="Rokkitt"/>
                <a:ea typeface="Rokkitt"/>
                <a:cs typeface="Rokkitt"/>
                <a:sym typeface="Rokkitt"/>
              </a:defRPr>
            </a:lvl1pPr>
            <a:lvl2pPr marL="0" marR="0" lvl="1" indent="0" algn="ctr" rtl="0">
              <a:spcBef>
                <a:spcPts val="0"/>
              </a:spcBef>
              <a:buNone/>
              <a:defRPr sz="1100" b="1">
                <a:solidFill>
                  <a:srgbClr val="FFFFFF"/>
                </a:solidFill>
                <a:latin typeface="Rokkitt"/>
                <a:ea typeface="Rokkitt"/>
                <a:cs typeface="Rokkitt"/>
                <a:sym typeface="Rokkitt"/>
              </a:defRPr>
            </a:lvl2pPr>
            <a:lvl3pPr marL="0" marR="0" lvl="2" indent="0" algn="ctr" rtl="0">
              <a:spcBef>
                <a:spcPts val="0"/>
              </a:spcBef>
              <a:buNone/>
              <a:defRPr sz="1100" b="1">
                <a:solidFill>
                  <a:srgbClr val="FFFFFF"/>
                </a:solidFill>
                <a:latin typeface="Rokkitt"/>
                <a:ea typeface="Rokkitt"/>
                <a:cs typeface="Rokkitt"/>
                <a:sym typeface="Rokkitt"/>
              </a:defRPr>
            </a:lvl3pPr>
            <a:lvl4pPr marL="0" marR="0" lvl="3" indent="0" algn="ctr" rtl="0">
              <a:spcBef>
                <a:spcPts val="0"/>
              </a:spcBef>
              <a:buNone/>
              <a:defRPr sz="1100" b="1">
                <a:solidFill>
                  <a:srgbClr val="FFFFFF"/>
                </a:solidFill>
                <a:latin typeface="Rokkitt"/>
                <a:ea typeface="Rokkitt"/>
                <a:cs typeface="Rokkitt"/>
                <a:sym typeface="Rokkitt"/>
              </a:defRPr>
            </a:lvl4pPr>
            <a:lvl5pPr marL="0" marR="0" lvl="4" indent="0" algn="ctr" rtl="0">
              <a:spcBef>
                <a:spcPts val="0"/>
              </a:spcBef>
              <a:buNone/>
              <a:defRPr sz="1100" b="1">
                <a:solidFill>
                  <a:srgbClr val="FFFFFF"/>
                </a:solidFill>
                <a:latin typeface="Rokkitt"/>
                <a:ea typeface="Rokkitt"/>
                <a:cs typeface="Rokkitt"/>
                <a:sym typeface="Rokkitt"/>
              </a:defRPr>
            </a:lvl5pPr>
            <a:lvl6pPr marL="0" marR="0" lvl="5" indent="0" algn="ctr" rtl="0">
              <a:spcBef>
                <a:spcPts val="0"/>
              </a:spcBef>
              <a:buNone/>
              <a:defRPr sz="1100" b="1">
                <a:solidFill>
                  <a:srgbClr val="FFFFFF"/>
                </a:solidFill>
                <a:latin typeface="Rokkitt"/>
                <a:ea typeface="Rokkitt"/>
                <a:cs typeface="Rokkitt"/>
                <a:sym typeface="Rokkitt"/>
              </a:defRPr>
            </a:lvl6pPr>
            <a:lvl7pPr marL="0" marR="0" lvl="6" indent="0" algn="ctr" rtl="0">
              <a:spcBef>
                <a:spcPts val="0"/>
              </a:spcBef>
              <a:buNone/>
              <a:defRPr sz="1100" b="1">
                <a:solidFill>
                  <a:srgbClr val="FFFFFF"/>
                </a:solidFill>
                <a:latin typeface="Rokkitt"/>
                <a:ea typeface="Rokkitt"/>
                <a:cs typeface="Rokkitt"/>
                <a:sym typeface="Rokkitt"/>
              </a:defRPr>
            </a:lvl7pPr>
            <a:lvl8pPr marL="0" marR="0" lvl="7" indent="0" algn="ctr" rtl="0">
              <a:spcBef>
                <a:spcPts val="0"/>
              </a:spcBef>
              <a:buNone/>
              <a:defRPr sz="1100" b="1">
                <a:solidFill>
                  <a:srgbClr val="FFFFFF"/>
                </a:solidFill>
                <a:latin typeface="Rokkitt"/>
                <a:ea typeface="Rokkitt"/>
                <a:cs typeface="Rokkitt"/>
                <a:sym typeface="Rokkitt"/>
              </a:defRPr>
            </a:lvl8pPr>
            <a:lvl9pPr marL="0" marR="0" lvl="8" indent="0" algn="ctr" rtl="0">
              <a:spcBef>
                <a:spcPts val="0"/>
              </a:spcBef>
              <a:buNone/>
              <a:defRPr sz="11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4100"/>
              <a:buFont typeface="Rokkitt"/>
              <a:buNone/>
              <a:defRPr sz="4100" b="0" i="0" u="none" strike="noStrike" cap="none">
                <a:latin typeface="Rokkitt"/>
                <a:ea typeface="Rokkitt"/>
                <a:cs typeface="Rokkitt"/>
                <a:sym typeface="Rokkitt"/>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Autofit/>
          </a:bodyPr>
          <a:lstStyle>
            <a:lvl1pPr marL="457200" marR="0" lvl="0" indent="-311150" algn="l" rtl="0">
              <a:lnSpc>
                <a:spcPct val="90000"/>
              </a:lnSpc>
              <a:spcBef>
                <a:spcPts val="900"/>
              </a:spcBef>
              <a:spcAft>
                <a:spcPts val="0"/>
              </a:spcAft>
              <a:buClr>
                <a:srgbClr val="9E3611"/>
              </a:buClr>
              <a:buSzPts val="1300"/>
              <a:buFont typeface="Noto Sans Symbols"/>
              <a:buChar char="▪"/>
              <a:defRPr sz="1500" b="0" i="0" u="none" strike="noStrike" cap="none">
                <a:solidFill>
                  <a:schemeClr val="dk1"/>
                </a:solidFill>
                <a:latin typeface="Rockwell"/>
                <a:ea typeface="Rockwell"/>
                <a:cs typeface="Rockwell"/>
                <a:sym typeface="Rockwell"/>
              </a:defRPr>
            </a:lvl1pPr>
            <a:lvl2pPr marL="914400" marR="0" lvl="1" indent="-298450" algn="l" rtl="0">
              <a:lnSpc>
                <a:spcPct val="90000"/>
              </a:lnSpc>
              <a:spcBef>
                <a:spcPts val="300"/>
              </a:spcBef>
              <a:spcAft>
                <a:spcPts val="0"/>
              </a:spcAft>
              <a:buClr>
                <a:srgbClr val="9E3611"/>
              </a:buClr>
              <a:buSzPts val="1100"/>
              <a:buFont typeface="Noto Sans Symbols"/>
              <a:buChar char="▪"/>
              <a:defRPr sz="1400" b="0" i="0" u="none" strike="noStrike" cap="none">
                <a:solidFill>
                  <a:schemeClr val="dk1"/>
                </a:solidFill>
                <a:latin typeface="Rockwell"/>
                <a:ea typeface="Rockwell"/>
                <a:cs typeface="Rockwell"/>
                <a:sym typeface="Rockwell"/>
              </a:defRPr>
            </a:lvl2pPr>
            <a:lvl3pPr marL="1371600" marR="0" lvl="2"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3pPr>
            <a:lvl4pPr marL="1828800" marR="0" lvl="3"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4pPr>
            <a:lvl5pPr marL="2286000" marR="0" lvl="4"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5pPr>
            <a:lvl6pPr marL="2743200" marR="0" lvl="5"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6pPr>
            <a:lvl7pPr marL="3200400" marR="0" lvl="6"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7pPr>
            <a:lvl8pPr marL="3657600" marR="0" lvl="7" indent="-292100" algn="l" rtl="0">
              <a:lnSpc>
                <a:spcPct val="90000"/>
              </a:lnSpc>
              <a:spcBef>
                <a:spcPts val="300"/>
              </a:spcBef>
              <a:spcAft>
                <a:spcPts val="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8pPr>
            <a:lvl9pPr marL="4114800" marR="0" lvl="8" indent="-292100" algn="l" rtl="0">
              <a:lnSpc>
                <a:spcPct val="90000"/>
              </a:lnSpc>
              <a:spcBef>
                <a:spcPts val="300"/>
              </a:spcBef>
              <a:spcAft>
                <a:spcPts val="200"/>
              </a:spcAft>
              <a:buClr>
                <a:srgbClr val="9E3611"/>
              </a:buClr>
              <a:buSzPts val="1000"/>
              <a:buFont typeface="Noto Sans Symbols"/>
              <a:buChar char="▪"/>
              <a:defRPr sz="1200" b="0" i="0" u="none" strike="noStrike" cap="none">
                <a:solidFill>
                  <a:schemeClr val="dk1"/>
                </a:solidFill>
                <a:latin typeface="Rockwell"/>
                <a:ea typeface="Rockwell"/>
                <a:cs typeface="Rockwell"/>
                <a:sym typeface="Rockwell"/>
              </a:defRPr>
            </a:lvl9pPr>
          </a:lstStyle>
          <a:p>
            <a:endParaRPr/>
          </a:p>
        </p:txBody>
      </p:sp>
      <p:sp>
        <p:nvSpPr>
          <p:cNvPr id="53" name="Google Shape;53;p13"/>
          <p:cNvSpPr txBox="1">
            <a:spLocks noGrp="1"/>
          </p:cNvSpPr>
          <p:nvPr>
            <p:ph type="dt" idx="10"/>
          </p:nvPr>
        </p:nvSpPr>
        <p:spPr>
          <a:xfrm>
            <a:off x="5973318" y="4704588"/>
            <a:ext cx="24552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sp>
        <p:nvSpPr>
          <p:cNvPr id="54" name="Google Shape;54;p13"/>
          <p:cNvSpPr txBox="1">
            <a:spLocks noGrp="1"/>
          </p:cNvSpPr>
          <p:nvPr>
            <p:ph type="ftr" idx="11"/>
          </p:nvPr>
        </p:nvSpPr>
        <p:spPr>
          <a:xfrm>
            <a:off x="816102" y="4704588"/>
            <a:ext cx="47457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100"/>
              <a:buNone/>
              <a:defRPr sz="1400" b="0" i="0" u="none" strike="noStrike" cap="none">
                <a:solidFill>
                  <a:schemeClr val="dk1"/>
                </a:solidFill>
                <a:latin typeface="Rockwell"/>
                <a:ea typeface="Rockwell"/>
                <a:cs typeface="Rockwell"/>
                <a:sym typeface="Rockwell"/>
              </a:defRPr>
            </a:lvl9pPr>
          </a:lstStyle>
          <a:p>
            <a:endParaRPr/>
          </a:p>
        </p:txBody>
      </p:sp>
      <p:grpSp>
        <p:nvGrpSpPr>
          <p:cNvPr id="55" name="Google Shape;55;p13"/>
          <p:cNvGrpSpPr/>
          <p:nvPr/>
        </p:nvGrpSpPr>
        <p:grpSpPr>
          <a:xfrm>
            <a:off x="8551294" y="4672261"/>
            <a:ext cx="342938" cy="342938"/>
            <a:chOff x="11361456" y="6195813"/>
            <a:chExt cx="548700" cy="548700"/>
          </a:xfrm>
        </p:grpSpPr>
        <p:sp>
          <p:nvSpPr>
            <p:cNvPr id="56" name="Google Shape;56;p13"/>
            <p:cNvSpPr/>
            <p:nvPr/>
          </p:nvSpPr>
          <p:spPr>
            <a:xfrm>
              <a:off x="11361456" y="6195813"/>
              <a:ext cx="548700" cy="548700"/>
            </a:xfrm>
            <a:prstGeom prst="ellipse">
              <a:avLst/>
            </a:prstGeom>
            <a:blipFill rotWithShape="1">
              <a:blip r:embed="rId13">
                <a:alphaModFix/>
              </a:blip>
              <a:tile tx="50800" ty="0" sx="84997" sy="84997" flip="none" algn="tl"/>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 name="Google Shape;57;p13"/>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58" name="Google Shape;58;p13"/>
          <p:cNvSpPr txBox="1">
            <a:spLocks noGrp="1"/>
          </p:cNvSpPr>
          <p:nvPr>
            <p:ph type="sldNum" idx="12"/>
          </p:nvPr>
        </p:nvSpPr>
        <p:spPr>
          <a:xfrm>
            <a:off x="8483346" y="4704588"/>
            <a:ext cx="480000" cy="2739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100" b="1" i="0" u="none" strike="noStrike" cap="none">
                <a:solidFill>
                  <a:srgbClr val="FFFFFF"/>
                </a:solidFill>
                <a:latin typeface="Rokkitt"/>
                <a:ea typeface="Rokkitt"/>
                <a:cs typeface="Rokkitt"/>
                <a:sym typeface="Rokkitt"/>
              </a:defRPr>
            </a:lvl1pPr>
            <a:lvl2pPr marL="0" marR="0" lvl="1" indent="0" algn="ctr" rtl="0">
              <a:spcBef>
                <a:spcPts val="0"/>
              </a:spcBef>
              <a:buNone/>
              <a:defRPr sz="1100" b="1" i="0" u="none" strike="noStrike" cap="none">
                <a:solidFill>
                  <a:srgbClr val="FFFFFF"/>
                </a:solidFill>
                <a:latin typeface="Rokkitt"/>
                <a:ea typeface="Rokkitt"/>
                <a:cs typeface="Rokkitt"/>
                <a:sym typeface="Rokkitt"/>
              </a:defRPr>
            </a:lvl2pPr>
            <a:lvl3pPr marL="0" marR="0" lvl="2" indent="0" algn="ctr" rtl="0">
              <a:spcBef>
                <a:spcPts val="0"/>
              </a:spcBef>
              <a:buNone/>
              <a:defRPr sz="1100" b="1" i="0" u="none" strike="noStrike" cap="none">
                <a:solidFill>
                  <a:srgbClr val="FFFFFF"/>
                </a:solidFill>
                <a:latin typeface="Rokkitt"/>
                <a:ea typeface="Rokkitt"/>
                <a:cs typeface="Rokkitt"/>
                <a:sym typeface="Rokkitt"/>
              </a:defRPr>
            </a:lvl3pPr>
            <a:lvl4pPr marL="0" marR="0" lvl="3" indent="0" algn="ctr" rtl="0">
              <a:spcBef>
                <a:spcPts val="0"/>
              </a:spcBef>
              <a:buNone/>
              <a:defRPr sz="1100" b="1" i="0" u="none" strike="noStrike" cap="none">
                <a:solidFill>
                  <a:srgbClr val="FFFFFF"/>
                </a:solidFill>
                <a:latin typeface="Rokkitt"/>
                <a:ea typeface="Rokkitt"/>
                <a:cs typeface="Rokkitt"/>
                <a:sym typeface="Rokkitt"/>
              </a:defRPr>
            </a:lvl4pPr>
            <a:lvl5pPr marL="0" marR="0" lvl="4" indent="0" algn="ctr" rtl="0">
              <a:spcBef>
                <a:spcPts val="0"/>
              </a:spcBef>
              <a:buNone/>
              <a:defRPr sz="1100" b="1" i="0" u="none" strike="noStrike" cap="none">
                <a:solidFill>
                  <a:srgbClr val="FFFFFF"/>
                </a:solidFill>
                <a:latin typeface="Rokkitt"/>
                <a:ea typeface="Rokkitt"/>
                <a:cs typeface="Rokkitt"/>
                <a:sym typeface="Rokkitt"/>
              </a:defRPr>
            </a:lvl5pPr>
            <a:lvl6pPr marL="0" marR="0" lvl="5" indent="0" algn="ctr" rtl="0">
              <a:spcBef>
                <a:spcPts val="0"/>
              </a:spcBef>
              <a:buNone/>
              <a:defRPr sz="1100" b="1" i="0" u="none" strike="noStrike" cap="none">
                <a:solidFill>
                  <a:srgbClr val="FFFFFF"/>
                </a:solidFill>
                <a:latin typeface="Rokkitt"/>
                <a:ea typeface="Rokkitt"/>
                <a:cs typeface="Rokkitt"/>
                <a:sym typeface="Rokkitt"/>
              </a:defRPr>
            </a:lvl6pPr>
            <a:lvl7pPr marL="0" marR="0" lvl="6" indent="0" algn="ctr" rtl="0">
              <a:spcBef>
                <a:spcPts val="0"/>
              </a:spcBef>
              <a:buNone/>
              <a:defRPr sz="1100" b="1" i="0" u="none" strike="noStrike" cap="none">
                <a:solidFill>
                  <a:srgbClr val="FFFFFF"/>
                </a:solidFill>
                <a:latin typeface="Rokkitt"/>
                <a:ea typeface="Rokkitt"/>
                <a:cs typeface="Rokkitt"/>
                <a:sym typeface="Rokkitt"/>
              </a:defRPr>
            </a:lvl7pPr>
            <a:lvl8pPr marL="0" marR="0" lvl="7" indent="0" algn="ctr" rtl="0">
              <a:spcBef>
                <a:spcPts val="0"/>
              </a:spcBef>
              <a:buNone/>
              <a:defRPr sz="1100" b="1" i="0" u="none" strike="noStrike" cap="none">
                <a:solidFill>
                  <a:srgbClr val="FFFFFF"/>
                </a:solidFill>
                <a:latin typeface="Rokkitt"/>
                <a:ea typeface="Rokkitt"/>
                <a:cs typeface="Rokkitt"/>
                <a:sym typeface="Rokkitt"/>
              </a:defRPr>
            </a:lvl8pPr>
            <a:lvl9pPr marL="0" marR="0" lvl="8" indent="0" algn="ctr" rtl="0">
              <a:spcBef>
                <a:spcPts val="0"/>
              </a:spcBef>
              <a:buNone/>
              <a:defRPr sz="11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jpg"/><Relationship Id="rId10" Type="http://schemas.openxmlformats.org/officeDocument/2006/relationships/image" Target="../media/image26.png"/><Relationship Id="rId4" Type="http://schemas.openxmlformats.org/officeDocument/2006/relationships/image" Target="../media/image21.jpg"/><Relationship Id="rId9"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SALA CONSILINA</a:t>
            </a:r>
            <a:endParaRPr sz="4100" b="0" i="0" u="none" strike="noStrike" cap="none">
              <a:latin typeface="Rokkitt"/>
              <a:ea typeface="Rokkitt"/>
              <a:cs typeface="Rokkitt"/>
              <a:sym typeface="Rokkitt"/>
            </a:endParaRPr>
          </a:p>
        </p:txBody>
      </p:sp>
      <p:pic>
        <p:nvPicPr>
          <p:cNvPr id="183" name="Google Shape;183;p30"/>
          <p:cNvPicPr preferRelativeResize="0"/>
          <p:nvPr/>
        </p:nvPicPr>
        <p:blipFill rotWithShape="1">
          <a:blip r:embed="rId3">
            <a:alphaModFix/>
          </a:blip>
          <a:srcRect/>
          <a:stretch/>
        </p:blipFill>
        <p:spPr>
          <a:xfrm>
            <a:off x="0" y="1418138"/>
            <a:ext cx="5688249" cy="2932088"/>
          </a:xfrm>
          <a:prstGeom prst="rect">
            <a:avLst/>
          </a:prstGeom>
          <a:noFill/>
          <a:ln>
            <a:noFill/>
          </a:ln>
        </p:spPr>
      </p:pic>
      <p:sp>
        <p:nvSpPr>
          <p:cNvPr id="184" name="Google Shape;184;p30"/>
          <p:cNvSpPr txBox="1">
            <a:spLocks noGrp="1"/>
          </p:cNvSpPr>
          <p:nvPr>
            <p:ph type="body" idx="1"/>
          </p:nvPr>
        </p:nvSpPr>
        <p:spPr>
          <a:xfrm>
            <a:off x="5791223" y="1418139"/>
            <a:ext cx="3352800" cy="3177600"/>
          </a:xfrm>
          <a:prstGeom prst="rect">
            <a:avLst/>
          </a:prstGeom>
          <a:noFill/>
          <a:ln>
            <a:noFill/>
          </a:ln>
        </p:spPr>
        <p:txBody>
          <a:bodyPr spcFirstLastPara="1" wrap="square" lIns="68575" tIns="34275" rIns="68575" bIns="34275" anchor="t" anchorCtr="0">
            <a:noAutofit/>
          </a:bodyPr>
          <a:lstStyle/>
          <a:p>
            <a:pPr marL="139700" lvl="0" indent="-146050">
              <a:spcBef>
                <a:spcPts val="0"/>
              </a:spcBef>
            </a:pPr>
            <a:r>
              <a:rPr lang="en-US" b="1" dirty="0"/>
              <a:t>Sala </a:t>
            </a:r>
            <a:r>
              <a:rPr lang="en-US" b="1" dirty="0" err="1"/>
              <a:t>Consilina</a:t>
            </a:r>
            <a:r>
              <a:rPr lang="en-US" dirty="0"/>
              <a:t> is a town in the province of Salerno, in the Campania region. It is located in the southwestern Italy and is part of  </a:t>
            </a:r>
            <a:r>
              <a:rPr lang="en-US" dirty="0" err="1"/>
              <a:t>Vallo</a:t>
            </a:r>
            <a:r>
              <a:rPr lang="en-US" dirty="0"/>
              <a:t> Di </a:t>
            </a:r>
            <a:r>
              <a:rPr lang="en-US" dirty="0" err="1"/>
              <a:t>Diano</a:t>
            </a:r>
            <a:r>
              <a:rPr lang="en-US" dirty="0"/>
              <a:t>  area. </a:t>
            </a:r>
          </a:p>
          <a:p>
            <a:pPr marL="139700" lvl="0" indent="-146050"/>
            <a:r>
              <a:rPr lang="en-US" dirty="0"/>
              <a:t>The </a:t>
            </a:r>
            <a:r>
              <a:rPr lang="en-US" dirty="0" err="1"/>
              <a:t>Vallo</a:t>
            </a:r>
            <a:r>
              <a:rPr lang="en-US" dirty="0"/>
              <a:t> di </a:t>
            </a:r>
            <a:r>
              <a:rPr lang="en-US" dirty="0" err="1"/>
              <a:t>Diano</a:t>
            </a:r>
            <a:r>
              <a:rPr lang="en-US" dirty="0"/>
              <a:t> is part of the ‘</a:t>
            </a:r>
            <a:r>
              <a:rPr lang="en-US" dirty="0" err="1"/>
              <a:t>Cilento</a:t>
            </a:r>
            <a:r>
              <a:rPr lang="en-US" dirty="0"/>
              <a:t> and </a:t>
            </a:r>
            <a:r>
              <a:rPr lang="en-US" dirty="0" err="1"/>
              <a:t>Vallo</a:t>
            </a:r>
            <a:r>
              <a:rPr lang="en-US" dirty="0"/>
              <a:t> di </a:t>
            </a:r>
            <a:r>
              <a:rPr lang="en-US" dirty="0" err="1"/>
              <a:t>Diano</a:t>
            </a:r>
            <a:r>
              <a:rPr lang="en-US" dirty="0"/>
              <a:t> and </a:t>
            </a:r>
            <a:r>
              <a:rPr lang="en-US" dirty="0" err="1"/>
              <a:t>Alburni</a:t>
            </a:r>
            <a:r>
              <a:rPr lang="en-US" dirty="0"/>
              <a:t>’ National Park that is the second largest national park in Italy</a:t>
            </a:r>
            <a:r>
              <a:rPr lang="en-US" dirty="0" smtClean="0"/>
              <a:t>.</a:t>
            </a:r>
            <a:r>
              <a:rPr lang="en-US" i="1" dirty="0"/>
              <a:t> </a:t>
            </a:r>
            <a:r>
              <a:rPr lang="en-US" i="1" dirty="0" smtClean="0"/>
              <a:t>In </a:t>
            </a:r>
            <a:r>
              <a:rPr lang="en-US" i="1" dirty="0"/>
              <a:t>1998 it became a World Heritage Site of UNESCO</a:t>
            </a:r>
            <a:endParaRPr lang="en-US" dirty="0"/>
          </a:p>
          <a:p>
            <a:pPr marL="0" lvl="0" indent="0">
              <a:buNone/>
            </a:pPr>
            <a:endParaRPr dirty="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VISITING SALA CONSILINA</a:t>
            </a:r>
            <a:endParaRPr sz="4100" b="0" i="0" u="none" strike="noStrike" cap="none">
              <a:latin typeface="Rokkitt"/>
              <a:ea typeface="Rokkitt"/>
              <a:cs typeface="Rokkitt"/>
              <a:sym typeface="Rokkitt"/>
            </a:endParaRPr>
          </a:p>
        </p:txBody>
      </p:sp>
      <p:pic>
        <p:nvPicPr>
          <p:cNvPr id="258" name="Google Shape;258;p39"/>
          <p:cNvPicPr preferRelativeResize="0"/>
          <p:nvPr/>
        </p:nvPicPr>
        <p:blipFill rotWithShape="1">
          <a:blip r:embed="rId3">
            <a:alphaModFix/>
          </a:blip>
          <a:srcRect/>
          <a:stretch/>
        </p:blipFill>
        <p:spPr>
          <a:xfrm>
            <a:off x="5906068" y="988097"/>
            <a:ext cx="3136153" cy="4155403"/>
          </a:xfrm>
          <a:prstGeom prst="rect">
            <a:avLst/>
          </a:prstGeom>
          <a:noFill/>
          <a:ln>
            <a:noFill/>
          </a:ln>
        </p:spPr>
      </p:pic>
      <p:pic>
        <p:nvPicPr>
          <p:cNvPr id="259" name="Google Shape;259;p39"/>
          <p:cNvPicPr preferRelativeResize="0"/>
          <p:nvPr/>
        </p:nvPicPr>
        <p:blipFill rotWithShape="1">
          <a:blip r:embed="rId4">
            <a:alphaModFix/>
          </a:blip>
          <a:srcRect/>
          <a:stretch/>
        </p:blipFill>
        <p:spPr>
          <a:xfrm>
            <a:off x="221132" y="1570482"/>
            <a:ext cx="2862237" cy="3074254"/>
          </a:xfrm>
          <a:prstGeom prst="rect">
            <a:avLst/>
          </a:prstGeom>
          <a:noFill/>
          <a:ln>
            <a:noFill/>
          </a:ln>
        </p:spPr>
      </p:pic>
      <p:sp>
        <p:nvSpPr>
          <p:cNvPr id="260" name="Google Shape;260;p39"/>
          <p:cNvSpPr txBox="1"/>
          <p:nvPr/>
        </p:nvSpPr>
        <p:spPr>
          <a:xfrm>
            <a:off x="3449472" y="1719618"/>
            <a:ext cx="2016600" cy="6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dirty="0">
                <a:solidFill>
                  <a:schemeClr val="dk1"/>
                </a:solidFill>
                <a:latin typeface="Rockwell"/>
                <a:ea typeface="Rockwell"/>
                <a:cs typeface="Rockwell"/>
                <a:sym typeface="Rockwell"/>
              </a:rPr>
              <a:t>Courtyard  and open gallery in the Grancia of </a:t>
            </a:r>
            <a:r>
              <a:rPr lang="it" sz="1400" dirty="0" smtClean="0">
                <a:solidFill>
                  <a:schemeClr val="dk1"/>
                </a:solidFill>
                <a:latin typeface="Rockwell"/>
                <a:ea typeface="Rockwell"/>
                <a:cs typeface="Rockwell"/>
                <a:sym typeface="Rockwell"/>
              </a:rPr>
              <a:t>Saint  </a:t>
            </a:r>
            <a:r>
              <a:rPr lang="it" dirty="0">
                <a:solidFill>
                  <a:schemeClr val="dk1"/>
                </a:solidFill>
                <a:latin typeface="Rockwell"/>
                <a:ea typeface="Rockwell"/>
                <a:cs typeface="Rockwell"/>
                <a:sym typeface="Rockwell"/>
              </a:rPr>
              <a:t>L</a:t>
            </a:r>
            <a:r>
              <a:rPr lang="it" sz="1400" dirty="0" smtClean="0">
                <a:solidFill>
                  <a:schemeClr val="dk1"/>
                </a:solidFill>
                <a:latin typeface="Rockwell"/>
                <a:ea typeface="Rockwell"/>
                <a:cs typeface="Rockwell"/>
                <a:sym typeface="Rockwell"/>
              </a:rPr>
              <a:t>orenzo</a:t>
            </a:r>
            <a:endParaRPr sz="1400" dirty="0">
              <a:solidFill>
                <a:schemeClr val="dk1"/>
              </a:solidFill>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p:nvPr/>
        </p:nvSpPr>
        <p:spPr>
          <a:xfrm>
            <a:off x="5739619" y="189913"/>
            <a:ext cx="29226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Rockwell"/>
                <a:ea typeface="Rockwell"/>
                <a:cs typeface="Rockwell"/>
                <a:sym typeface="Rockwell"/>
              </a:rPr>
              <a:t>Norman castle and its walls (around 1250)</a:t>
            </a:r>
            <a:endParaRPr sz="1400">
              <a:solidFill>
                <a:schemeClr val="dk1"/>
              </a:solidFill>
              <a:latin typeface="Rockwell"/>
              <a:ea typeface="Rockwell"/>
              <a:cs typeface="Rockwell"/>
              <a:sym typeface="Rockwell"/>
            </a:endParaRPr>
          </a:p>
        </p:txBody>
      </p:sp>
      <p:sp>
        <p:nvSpPr>
          <p:cNvPr id="266" name="Google Shape;266;p40"/>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VISITING SALA CONSILINA</a:t>
            </a:r>
            <a:endParaRPr sz="4100" b="0" i="0" u="none" strike="noStrike" cap="none">
              <a:latin typeface="Rokkitt"/>
              <a:ea typeface="Rokkitt"/>
              <a:cs typeface="Rokkitt"/>
              <a:sym typeface="Rokkitt"/>
            </a:endParaRPr>
          </a:p>
        </p:txBody>
      </p:sp>
      <p:pic>
        <p:nvPicPr>
          <p:cNvPr id="267" name="Google Shape;267;p40"/>
          <p:cNvPicPr preferRelativeResize="0"/>
          <p:nvPr/>
        </p:nvPicPr>
        <p:blipFill rotWithShape="1">
          <a:blip r:embed="rId3">
            <a:alphaModFix/>
          </a:blip>
          <a:srcRect/>
          <a:stretch/>
        </p:blipFill>
        <p:spPr>
          <a:xfrm>
            <a:off x="3727751" y="1302492"/>
            <a:ext cx="5664994" cy="3700463"/>
          </a:xfrm>
          <a:prstGeom prst="rect">
            <a:avLst/>
          </a:prstGeom>
          <a:noFill/>
          <a:ln>
            <a:noFill/>
          </a:ln>
        </p:spPr>
      </p:pic>
      <p:pic>
        <p:nvPicPr>
          <p:cNvPr id="268" name="Google Shape;268;p40"/>
          <p:cNvPicPr preferRelativeResize="0"/>
          <p:nvPr/>
        </p:nvPicPr>
        <p:blipFill rotWithShape="1">
          <a:blip r:embed="rId4">
            <a:alphaModFix/>
          </a:blip>
          <a:srcRect/>
          <a:stretch/>
        </p:blipFill>
        <p:spPr>
          <a:xfrm>
            <a:off x="-132214" y="1400175"/>
            <a:ext cx="5757863" cy="374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ppt_w</p:attrName>
                                        </p:attrNameLst>
                                      </p:cBhvr>
                                      <p:tavLst>
                                        <p:tav tm="0">
                                          <p:val>
                                            <p:strVal val="0"/>
                                          </p:val>
                                        </p:tav>
                                        <p:tav tm="100000">
                                          <p:val>
                                            <p:strVal val="#ppt_w"/>
                                          </p:val>
                                        </p:tav>
                                      </p:tavLst>
                                    </p:anim>
                                    <p:anim calcmode="lin" valueType="num">
                                      <p:cBhvr additive="base">
                                        <p:cTn id="8" dur="500"/>
                                        <p:tgtEl>
                                          <p:spTgt spid="26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2000"/>
                                  </p:stCondLst>
                                  <p:childTnLst>
                                    <p:set>
                                      <p:cBhvr>
                                        <p:cTn id="11" dur="1" fill="hold">
                                          <p:stCondLst>
                                            <p:cond delay="0"/>
                                          </p:stCondLst>
                                        </p:cTn>
                                        <p:tgtEl>
                                          <p:spTgt spid="267"/>
                                        </p:tgtEl>
                                        <p:attrNameLst>
                                          <p:attrName>style.visibility</p:attrName>
                                        </p:attrNameLst>
                                      </p:cBhvr>
                                      <p:to>
                                        <p:strVal val="visible"/>
                                      </p:to>
                                    </p:set>
                                    <p:anim calcmode="lin" valueType="num">
                                      <p:cBhvr additive="base">
                                        <p:cTn id="12" dur="1500"/>
                                        <p:tgtEl>
                                          <p:spTgt spid="267"/>
                                        </p:tgtEl>
                                        <p:attrNameLst>
                                          <p:attrName>ppt_w</p:attrName>
                                        </p:attrNameLst>
                                      </p:cBhvr>
                                      <p:tavLst>
                                        <p:tav tm="0">
                                          <p:val>
                                            <p:strVal val="0"/>
                                          </p:val>
                                        </p:tav>
                                        <p:tav tm="100000">
                                          <p:val>
                                            <p:strVal val="#ppt_w"/>
                                          </p:val>
                                        </p:tav>
                                      </p:tavLst>
                                    </p:anim>
                                    <p:anim calcmode="lin" valueType="num">
                                      <p:cBhvr additive="base">
                                        <p:cTn id="13" dur="1500"/>
                                        <p:tgtEl>
                                          <p:spTgt spid="2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41"/>
          <p:cNvSpPr/>
          <p:nvPr/>
        </p:nvSpPr>
        <p:spPr>
          <a:xfrm>
            <a:off x="241300" y="241300"/>
            <a:ext cx="4330800" cy="4335600"/>
          </a:xfrm>
          <a:prstGeom prst="rect">
            <a:avLst/>
          </a:prstGeom>
          <a:blipFill rotWithShape="1">
            <a:blip r:embed="rId3">
              <a:alphaModFix amt="60000"/>
            </a:blip>
            <a:tile tx="0" ty="-704850" sx="92002" sy="89002" flip="xy" algn="ctr"/>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ckwell"/>
              <a:ea typeface="Rockwell"/>
              <a:cs typeface="Rockwell"/>
              <a:sym typeface="Rockwell"/>
            </a:endParaRPr>
          </a:p>
        </p:txBody>
      </p:sp>
      <p:pic>
        <p:nvPicPr>
          <p:cNvPr id="274" name="Google Shape;274;p41" descr="Immagine che contiene persona, edificio, esterni, scena&#10;&#10;Descrizione generata con affidabilità molto elevata"/>
          <p:cNvPicPr preferRelativeResize="0"/>
          <p:nvPr/>
        </p:nvPicPr>
        <p:blipFill rotWithShape="1">
          <a:blip r:embed="rId4">
            <a:alphaModFix/>
          </a:blip>
          <a:srcRect l="8248" r="8605"/>
          <a:stretch/>
        </p:blipFill>
        <p:spPr>
          <a:xfrm>
            <a:off x="4680913" y="241300"/>
            <a:ext cx="1785653" cy="2131556"/>
          </a:xfrm>
          <a:prstGeom prst="rect">
            <a:avLst/>
          </a:prstGeom>
          <a:noFill/>
          <a:ln>
            <a:noFill/>
          </a:ln>
        </p:spPr>
      </p:pic>
      <p:pic>
        <p:nvPicPr>
          <p:cNvPr id="275" name="Google Shape;275;p41" descr="Immagine che contiene albero, esterni, persona, sport&#10;&#10;Descrizione generata con affidabilità molto elevata"/>
          <p:cNvPicPr preferRelativeResize="0"/>
          <p:nvPr/>
        </p:nvPicPr>
        <p:blipFill rotWithShape="1">
          <a:blip r:embed="rId5">
            <a:alphaModFix/>
          </a:blip>
          <a:srcRect t="39901" r="10" b="6"/>
          <a:stretch/>
        </p:blipFill>
        <p:spPr>
          <a:xfrm>
            <a:off x="6582067" y="241300"/>
            <a:ext cx="2318895" cy="1383110"/>
          </a:xfrm>
          <a:prstGeom prst="rect">
            <a:avLst/>
          </a:prstGeom>
          <a:noFill/>
          <a:ln>
            <a:noFill/>
          </a:ln>
        </p:spPr>
      </p:pic>
      <p:sp>
        <p:nvSpPr>
          <p:cNvPr id="276" name="Google Shape;276;p41"/>
          <p:cNvSpPr/>
          <p:nvPr/>
        </p:nvSpPr>
        <p:spPr>
          <a:xfrm flipH="1">
            <a:off x="6581961" y="241300"/>
            <a:ext cx="2319000" cy="1383000"/>
          </a:xfrm>
          <a:prstGeom prst="rect">
            <a:avLst/>
          </a:prstGeom>
          <a:blipFill rotWithShape="1">
            <a:blip r:embed="rId6">
              <a:alphaModFix/>
            </a:blip>
            <a:tile tx="0" ty="0" sx="92002" sy="89002" flip="xy" algn="ctr"/>
          </a:blipFill>
          <a:ln>
            <a:noFill/>
          </a:ln>
        </p:spPr>
        <p:txBody>
          <a:bodyPr spcFirstLastPara="1" wrap="square" lIns="0" tIns="0" rIns="0" bIns="0" anchor="ctr" anchorCtr="0">
            <a:noAutofit/>
          </a:bodyPr>
          <a:lstStyle/>
          <a:p>
            <a:pPr marL="0" marR="0" lvl="0" indent="0" algn="ctr" rtl="0">
              <a:spcBef>
                <a:spcPts val="0"/>
              </a:spcBef>
              <a:spcAft>
                <a:spcPts val="0"/>
              </a:spcAft>
              <a:buNone/>
            </a:pPr>
            <a:endParaRPr sz="1500" b="1">
              <a:solidFill>
                <a:srgbClr val="FFFFFF"/>
              </a:solidFill>
              <a:latin typeface="Rokkitt Regular"/>
              <a:ea typeface="Rokkitt Regular"/>
              <a:cs typeface="Rokkitt Regular"/>
              <a:sym typeface="Rokkitt Regular"/>
            </a:endParaRPr>
          </a:p>
        </p:txBody>
      </p:sp>
      <p:sp>
        <p:nvSpPr>
          <p:cNvPr id="277" name="Google Shape;277;p41"/>
          <p:cNvSpPr txBox="1">
            <a:spLocks noGrp="1"/>
          </p:cNvSpPr>
          <p:nvPr>
            <p:ph type="title"/>
          </p:nvPr>
        </p:nvSpPr>
        <p:spPr>
          <a:xfrm>
            <a:off x="483670" y="363474"/>
            <a:ext cx="38760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3300"/>
              <a:buFont typeface="Rokkitt"/>
              <a:buNone/>
            </a:pPr>
            <a:r>
              <a:rPr lang="it" sz="3300" b="1" i="0" u="none" strike="noStrike" cap="none">
                <a:latin typeface="Rokkitt"/>
                <a:ea typeface="Rokkitt"/>
                <a:cs typeface="Rokkitt"/>
                <a:sym typeface="Rokkitt"/>
              </a:rPr>
              <a:t>TRADITIONS</a:t>
            </a:r>
            <a:endParaRPr sz="3300" b="0" i="0" u="none" strike="noStrike" cap="none">
              <a:latin typeface="Rokkitt"/>
              <a:ea typeface="Rokkitt"/>
              <a:cs typeface="Rokkitt"/>
              <a:sym typeface="Rokkitt"/>
            </a:endParaRPr>
          </a:p>
        </p:txBody>
      </p:sp>
      <p:grpSp>
        <p:nvGrpSpPr>
          <p:cNvPr id="278" name="Google Shape;278;p41"/>
          <p:cNvGrpSpPr/>
          <p:nvPr/>
        </p:nvGrpSpPr>
        <p:grpSpPr>
          <a:xfrm>
            <a:off x="8551294" y="4672261"/>
            <a:ext cx="342938" cy="342938"/>
            <a:chOff x="11361456" y="6195813"/>
            <a:chExt cx="548700" cy="548700"/>
          </a:xfrm>
        </p:grpSpPr>
        <p:sp>
          <p:nvSpPr>
            <p:cNvPr id="279" name="Google Shape;279;p41"/>
            <p:cNvSpPr/>
            <p:nvPr/>
          </p:nvSpPr>
          <p:spPr>
            <a:xfrm>
              <a:off x="11361456" y="6195813"/>
              <a:ext cx="548700" cy="548700"/>
            </a:xfrm>
            <a:prstGeom prst="ellipse">
              <a:avLst/>
            </a:prstGeom>
            <a:blipFill rotWithShape="1">
              <a:blip r:embed="rId7">
                <a:alphaModFix/>
              </a:blip>
              <a:tile tx="50800" ty="0" sx="84997" sy="84997"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500"/>
                <a:buFont typeface="Rockwell"/>
                <a:buNone/>
              </a:pPr>
              <a:endParaRPr sz="1500" b="1" i="0" u="none" strike="noStrike" cap="none">
                <a:solidFill>
                  <a:srgbClr val="FFFFFF"/>
                </a:solidFill>
                <a:latin typeface="Rokkitt Regular"/>
                <a:ea typeface="Rokkitt Regular"/>
                <a:cs typeface="Rokkitt Regular"/>
                <a:sym typeface="Rokkitt Regular"/>
              </a:endParaRPr>
            </a:p>
          </p:txBody>
        </p:sp>
        <p:sp>
          <p:nvSpPr>
            <p:cNvPr id="280" name="Google Shape;280;p41"/>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Rockwell"/>
                <a:buNone/>
              </a:pPr>
              <a:endParaRPr sz="1400" b="0" i="0" u="none" strike="noStrike" cap="none">
                <a:solidFill>
                  <a:srgbClr val="FFFFFF"/>
                </a:solidFill>
                <a:latin typeface="Calibri"/>
                <a:ea typeface="Calibri"/>
                <a:cs typeface="Calibri"/>
                <a:sym typeface="Calibri"/>
              </a:endParaRPr>
            </a:p>
          </p:txBody>
        </p:sp>
      </p:grpSp>
      <p:sp>
        <p:nvSpPr>
          <p:cNvPr id="281" name="Google Shape;281;p41"/>
          <p:cNvSpPr txBox="1">
            <a:spLocks noGrp="1"/>
          </p:cNvSpPr>
          <p:nvPr>
            <p:ph type="body" idx="1"/>
          </p:nvPr>
        </p:nvSpPr>
        <p:spPr>
          <a:xfrm>
            <a:off x="483670" y="1591056"/>
            <a:ext cx="3876000" cy="2819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9E3611"/>
              </a:buClr>
              <a:buSzPts val="1100"/>
              <a:buFont typeface="Noto Sans Symbols"/>
              <a:buNone/>
            </a:pPr>
            <a:r>
              <a:rPr lang="it" sz="1400" b="0" i="0" u="none" strike="noStrike" cap="none" dirty="0">
                <a:solidFill>
                  <a:schemeClr val="dk1"/>
                </a:solidFill>
                <a:latin typeface="Rockwell"/>
                <a:ea typeface="Rockwell"/>
                <a:cs typeface="Rockwell"/>
                <a:sym typeface="Rockwell"/>
              </a:rPr>
              <a:t>The people of the Vallo di Diano </a:t>
            </a:r>
            <a:r>
              <a:rPr lang="it" sz="1400" dirty="0" smtClean="0"/>
              <a:t>are</a:t>
            </a:r>
            <a:r>
              <a:rPr lang="it" sz="1400" b="0" i="0" u="none" strike="noStrike" cap="none" dirty="0" smtClean="0">
                <a:solidFill>
                  <a:schemeClr val="dk1"/>
                </a:solidFill>
                <a:latin typeface="Rockwell"/>
                <a:ea typeface="Rockwell"/>
                <a:cs typeface="Rockwell"/>
                <a:sym typeface="Rockwell"/>
              </a:rPr>
              <a:t> </a:t>
            </a:r>
            <a:r>
              <a:rPr lang="it" sz="1400" b="0" i="0" u="none" strike="noStrike" cap="none" dirty="0">
                <a:solidFill>
                  <a:schemeClr val="dk1"/>
                </a:solidFill>
                <a:latin typeface="Rockwell"/>
                <a:ea typeface="Rockwell"/>
                <a:cs typeface="Rockwell"/>
                <a:sym typeface="Rockwell"/>
              </a:rPr>
              <a:t>faithful to the tradition of the “festival” connected to the region’s folk </a:t>
            </a:r>
            <a:r>
              <a:rPr lang="it" sz="1400" b="0" i="0" u="none" strike="noStrike" cap="none" dirty="0" smtClean="0">
                <a:solidFill>
                  <a:schemeClr val="dk1"/>
                </a:solidFill>
                <a:latin typeface="Rockwell"/>
                <a:ea typeface="Rockwell"/>
                <a:cs typeface="Rockwell"/>
                <a:sym typeface="Rockwell"/>
              </a:rPr>
              <a:t>religion.</a:t>
            </a:r>
            <a:endParaRPr sz="1400" b="0" i="0" u="none" strike="noStrike" cap="none" dirty="0">
              <a:solidFill>
                <a:schemeClr val="dk1"/>
              </a:solidFill>
              <a:latin typeface="Rockwell"/>
              <a:ea typeface="Rockwell"/>
              <a:cs typeface="Rockwell"/>
              <a:sym typeface="Rockwell"/>
            </a:endParaRPr>
          </a:p>
        </p:txBody>
      </p:sp>
      <p:pic>
        <p:nvPicPr>
          <p:cNvPr id="282" name="Google Shape;282;p41" descr="Immagine che contiene esterni, cielo&#10;&#10;Descrizione generata con affidabilità molto elevata"/>
          <p:cNvPicPr preferRelativeResize="0"/>
          <p:nvPr/>
        </p:nvPicPr>
        <p:blipFill rotWithShape="1">
          <a:blip r:embed="rId8">
            <a:alphaModFix/>
          </a:blip>
          <a:srcRect t="19198"/>
          <a:stretch/>
        </p:blipFill>
        <p:spPr>
          <a:xfrm>
            <a:off x="6582065" y="1747854"/>
            <a:ext cx="2329843" cy="2828959"/>
          </a:xfrm>
          <a:prstGeom prst="rect">
            <a:avLst/>
          </a:prstGeom>
          <a:noFill/>
          <a:ln>
            <a:noFill/>
          </a:ln>
        </p:spPr>
      </p:pic>
      <p:pic>
        <p:nvPicPr>
          <p:cNvPr id="283" name="Google Shape;283;p41" descr="Immagine che contiene albero, esterni, persona, terra&#10;&#10;Descrizione generata con affidabilità molto elevata"/>
          <p:cNvPicPr preferRelativeResize="0"/>
          <p:nvPr/>
        </p:nvPicPr>
        <p:blipFill rotWithShape="1">
          <a:blip r:embed="rId9">
            <a:alphaModFix/>
          </a:blip>
          <a:srcRect l="16018" r="27237" b="10"/>
          <a:stretch/>
        </p:blipFill>
        <p:spPr>
          <a:xfrm>
            <a:off x="4687500" y="2493509"/>
            <a:ext cx="1771123" cy="2083304"/>
          </a:xfrm>
          <a:prstGeom prst="rect">
            <a:avLst/>
          </a:prstGeom>
          <a:noFill/>
          <a:ln>
            <a:noFill/>
          </a:ln>
        </p:spPr>
      </p:pic>
      <p:sp>
        <p:nvSpPr>
          <p:cNvPr id="284" name="Google Shape;284;p41"/>
          <p:cNvSpPr/>
          <p:nvPr/>
        </p:nvSpPr>
        <p:spPr>
          <a:xfrm flipH="1">
            <a:off x="4687423" y="2493509"/>
            <a:ext cx="1771200" cy="2083200"/>
          </a:xfrm>
          <a:prstGeom prst="rect">
            <a:avLst/>
          </a:prstGeom>
          <a:blipFill rotWithShape="1">
            <a:blip r:embed="rId10">
              <a:alphaModFix/>
            </a:blip>
            <a:tile tx="0" ty="0" sx="92002" sy="89002" flip="xy" algn="ctr"/>
          </a:blipFill>
          <a:ln>
            <a:noFill/>
          </a:ln>
        </p:spPr>
        <p:txBody>
          <a:bodyPr spcFirstLastPara="1" wrap="square" lIns="0" tIns="0" rIns="0" bIns="0" anchor="ctr" anchorCtr="0">
            <a:noAutofit/>
          </a:bodyPr>
          <a:lstStyle/>
          <a:p>
            <a:pPr marL="0" marR="0" lvl="0" indent="0" algn="ctr" rtl="0">
              <a:spcBef>
                <a:spcPts val="0"/>
              </a:spcBef>
              <a:spcAft>
                <a:spcPts val="0"/>
              </a:spcAft>
              <a:buNone/>
            </a:pPr>
            <a:endParaRPr sz="1500" b="1">
              <a:solidFill>
                <a:srgbClr val="FFFFFF"/>
              </a:solidFill>
              <a:latin typeface="Rokkitt Regular"/>
              <a:ea typeface="Rokkitt Regular"/>
              <a:cs typeface="Rokkitt Regular"/>
              <a:sym typeface="Rokkitt Regul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3300"/>
              <a:buFont typeface="Rokkitt"/>
              <a:buNone/>
            </a:pPr>
            <a:r>
              <a:rPr lang="it" sz="3300" b="1" i="0" u="none" strike="noStrike" cap="none">
                <a:latin typeface="Rokkitt"/>
                <a:ea typeface="Rokkitt"/>
                <a:cs typeface="Rokkitt"/>
                <a:sym typeface="Rokkitt"/>
              </a:rPr>
              <a:t>TRADITIONS - THE ARCHANGEL MICHAEL</a:t>
            </a:r>
            <a:r>
              <a:rPr lang="it" sz="4100" b="0" i="0" u="none" strike="noStrike" cap="none">
                <a:latin typeface="Rokkitt"/>
                <a:ea typeface="Rokkitt"/>
                <a:cs typeface="Rokkitt"/>
                <a:sym typeface="Rokkitt"/>
              </a:rPr>
              <a:t/>
            </a:r>
            <a:br>
              <a:rPr lang="it" sz="4100" b="0" i="0" u="none" strike="noStrike" cap="none">
                <a:latin typeface="Rokkitt"/>
                <a:ea typeface="Rokkitt"/>
                <a:cs typeface="Rokkitt"/>
                <a:sym typeface="Rokkitt"/>
              </a:rPr>
            </a:br>
            <a:r>
              <a:rPr lang="it" sz="2300" b="1" i="0" u="none" strike="noStrike" cap="none">
                <a:latin typeface="Rokkitt"/>
                <a:ea typeface="Rokkitt"/>
                <a:cs typeface="Rokkitt"/>
                <a:sym typeface="Rokkitt"/>
              </a:rPr>
              <a:t>BETWEEN BYZANTINES AND LONGOBARDS</a:t>
            </a:r>
            <a:endParaRPr sz="2300" b="0" i="0" u="none" strike="noStrike" cap="none">
              <a:latin typeface="Rokkitt"/>
              <a:ea typeface="Rokkitt"/>
              <a:cs typeface="Rokkitt"/>
              <a:sym typeface="Rokkitt"/>
            </a:endParaRPr>
          </a:p>
        </p:txBody>
      </p:sp>
      <p:pic>
        <p:nvPicPr>
          <p:cNvPr id="290" name="Google Shape;290;p42"/>
          <p:cNvPicPr preferRelativeResize="0"/>
          <p:nvPr/>
        </p:nvPicPr>
        <p:blipFill rotWithShape="1">
          <a:blip r:embed="rId3">
            <a:alphaModFix/>
          </a:blip>
          <a:srcRect/>
          <a:stretch/>
        </p:blipFill>
        <p:spPr>
          <a:xfrm>
            <a:off x="1189108" y="1906950"/>
            <a:ext cx="1974363" cy="2500860"/>
          </a:xfrm>
          <a:prstGeom prst="rect">
            <a:avLst/>
          </a:prstGeom>
          <a:noFill/>
          <a:ln>
            <a:noFill/>
          </a:ln>
        </p:spPr>
      </p:pic>
      <p:sp>
        <p:nvSpPr>
          <p:cNvPr id="291" name="Google Shape;291;p42"/>
          <p:cNvSpPr txBox="1">
            <a:spLocks noGrp="1"/>
          </p:cNvSpPr>
          <p:nvPr>
            <p:ph type="body" idx="1"/>
          </p:nvPr>
        </p:nvSpPr>
        <p:spPr>
          <a:xfrm>
            <a:off x="5197090" y="1906950"/>
            <a:ext cx="3080700" cy="27363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9E3611"/>
              </a:buClr>
              <a:buSzPts val="1300"/>
              <a:buFont typeface="Noto Sans Symbols"/>
              <a:buNone/>
            </a:pPr>
            <a:r>
              <a:rPr lang="it" sz="1500" b="0" i="0" u="none" strike="noStrike" cap="none">
                <a:solidFill>
                  <a:schemeClr val="dk1"/>
                </a:solidFill>
                <a:latin typeface="Rockwell"/>
                <a:ea typeface="Rockwell"/>
                <a:cs typeface="Rockwell"/>
                <a:sym typeface="Rockwell"/>
              </a:rPr>
              <a:t>The celebration of the patron of Sala Consilina, St Michael Archangel, takes palce from September 28 to 30, following an old, complex and really spectacular ritual.The devotion to St. Michael was brought to Italy by the Byzantines in the 6th century </a:t>
            </a:r>
            <a:endParaRPr sz="15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3300"/>
              <a:buFont typeface="Rokkitt"/>
              <a:buNone/>
            </a:pPr>
            <a:r>
              <a:rPr lang="it" sz="3300" b="1" i="0" u="none" strike="noStrike" cap="none">
                <a:latin typeface="Rokkitt"/>
                <a:ea typeface="Rokkitt"/>
                <a:cs typeface="Rokkitt"/>
                <a:sym typeface="Rokkitt"/>
              </a:rPr>
              <a:t>TRADITIONS - THE ARCHANGEL MICHAEL</a:t>
            </a:r>
            <a:r>
              <a:rPr lang="it" sz="4100" b="0" i="0" u="none" strike="noStrike" cap="none">
                <a:latin typeface="Rokkitt"/>
                <a:ea typeface="Rokkitt"/>
                <a:cs typeface="Rokkitt"/>
                <a:sym typeface="Rokkitt"/>
              </a:rPr>
              <a:t/>
            </a:r>
            <a:br>
              <a:rPr lang="it" sz="4100" b="0" i="0" u="none" strike="noStrike" cap="none">
                <a:latin typeface="Rokkitt"/>
                <a:ea typeface="Rokkitt"/>
                <a:cs typeface="Rokkitt"/>
                <a:sym typeface="Rokkitt"/>
              </a:rPr>
            </a:br>
            <a:r>
              <a:rPr lang="it" sz="2300" b="1" i="0" u="none" strike="noStrike" cap="none">
                <a:latin typeface="Rokkitt"/>
                <a:ea typeface="Rokkitt"/>
                <a:cs typeface="Rokkitt"/>
                <a:sym typeface="Rokkitt"/>
              </a:rPr>
              <a:t>BETWEEN BYZANTINES AND LONGOBARDS</a:t>
            </a:r>
            <a:endParaRPr sz="2300" b="0" i="0" u="none" strike="noStrike" cap="none">
              <a:latin typeface="Rokkitt"/>
              <a:ea typeface="Rokkitt"/>
              <a:cs typeface="Rokkitt"/>
              <a:sym typeface="Rokkitt"/>
            </a:endParaRPr>
          </a:p>
        </p:txBody>
      </p:sp>
      <p:pic>
        <p:nvPicPr>
          <p:cNvPr id="297" name="Google Shape;297;p43"/>
          <p:cNvPicPr preferRelativeResize="0"/>
          <p:nvPr/>
        </p:nvPicPr>
        <p:blipFill rotWithShape="1">
          <a:blip r:embed="rId3">
            <a:alphaModFix/>
          </a:blip>
          <a:srcRect/>
          <a:stretch/>
        </p:blipFill>
        <p:spPr>
          <a:xfrm>
            <a:off x="4438765" y="1594341"/>
            <a:ext cx="4183613" cy="3023314"/>
          </a:xfrm>
          <a:prstGeom prst="rect">
            <a:avLst/>
          </a:prstGeom>
          <a:noFill/>
          <a:ln>
            <a:noFill/>
          </a:ln>
        </p:spPr>
      </p:pic>
      <p:sp>
        <p:nvSpPr>
          <p:cNvPr id="298" name="Google Shape;298;p43"/>
          <p:cNvSpPr txBox="1">
            <a:spLocks noGrp="1"/>
          </p:cNvSpPr>
          <p:nvPr>
            <p:ph type="body" idx="1"/>
          </p:nvPr>
        </p:nvSpPr>
        <p:spPr>
          <a:xfrm>
            <a:off x="431395" y="1857563"/>
            <a:ext cx="3660900" cy="27363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9E3611"/>
              </a:buClr>
              <a:buSzPts val="1300"/>
              <a:buFont typeface="Noto Sans Symbols"/>
              <a:buNone/>
            </a:pPr>
            <a:r>
              <a:rPr lang="it" sz="1500" b="0" i="0" u="none" strike="noStrike" cap="none" dirty="0">
                <a:solidFill>
                  <a:schemeClr val="dk1"/>
                </a:solidFill>
                <a:latin typeface="Rockwell"/>
                <a:ea typeface="Rockwell"/>
                <a:cs typeface="Rockwell"/>
                <a:sym typeface="Rockwell"/>
              </a:rPr>
              <a:t>May </a:t>
            </a:r>
            <a:r>
              <a:rPr lang="it" sz="1500" b="0" i="0" u="none" strike="noStrike" cap="none" dirty="0" smtClean="0">
                <a:solidFill>
                  <a:schemeClr val="dk1"/>
                </a:solidFill>
                <a:latin typeface="Rockwell"/>
                <a:ea typeface="Rockwell"/>
                <a:cs typeface="Rockwell"/>
                <a:sym typeface="Rockwell"/>
              </a:rPr>
              <a:t>8th </a:t>
            </a:r>
            <a:r>
              <a:rPr lang="it" sz="1500" b="0" i="0" u="none" strike="noStrike" cap="none" dirty="0">
                <a:solidFill>
                  <a:schemeClr val="dk1"/>
                </a:solidFill>
                <a:latin typeface="Rockwell"/>
                <a:ea typeface="Rockwell"/>
                <a:cs typeface="Rockwell"/>
                <a:sym typeface="Rockwell"/>
              </a:rPr>
              <a:t>- the ascent: ascending procession from the city to the Sanctuary at the top of the mountain;</a:t>
            </a:r>
            <a:endParaRPr dirty="0"/>
          </a:p>
          <a:p>
            <a:pPr marL="0" marR="0" lvl="0" indent="0" algn="l" rtl="0">
              <a:lnSpc>
                <a:spcPct val="90000"/>
              </a:lnSpc>
              <a:spcBef>
                <a:spcPts val="900"/>
              </a:spcBef>
              <a:spcAft>
                <a:spcPts val="0"/>
              </a:spcAft>
              <a:buClr>
                <a:srgbClr val="9E3611"/>
              </a:buClr>
              <a:buSzPts val="1300"/>
              <a:buFont typeface="Noto Sans Symbols"/>
              <a:buNone/>
            </a:pPr>
            <a:r>
              <a:rPr lang="it" sz="1500" b="0" i="0" u="none" strike="noStrike" cap="none" dirty="0">
                <a:solidFill>
                  <a:schemeClr val="dk1"/>
                </a:solidFill>
                <a:latin typeface="Rockwell"/>
                <a:ea typeface="Rockwell"/>
                <a:cs typeface="Rockwell"/>
                <a:sym typeface="Rockwell"/>
              </a:rPr>
              <a:t>May </a:t>
            </a:r>
            <a:r>
              <a:rPr lang="it" sz="1500" b="0" i="0" u="none" strike="noStrike" cap="none" dirty="0" smtClean="0">
                <a:solidFill>
                  <a:schemeClr val="dk1"/>
                </a:solidFill>
                <a:latin typeface="Rockwell"/>
                <a:ea typeface="Rockwell"/>
                <a:cs typeface="Rockwell"/>
                <a:sym typeface="Rockwell"/>
              </a:rPr>
              <a:t>17th </a:t>
            </a:r>
            <a:r>
              <a:rPr lang="it" sz="1500" b="0" i="0" u="none" strike="noStrike" cap="none" dirty="0">
                <a:solidFill>
                  <a:schemeClr val="dk1"/>
                </a:solidFill>
                <a:latin typeface="Rockwell"/>
                <a:ea typeface="Rockwell"/>
                <a:cs typeface="Rockwell"/>
                <a:sym typeface="Rockwell"/>
              </a:rPr>
              <a:t>- the belt;</a:t>
            </a:r>
            <a:endParaRPr dirty="0"/>
          </a:p>
          <a:p>
            <a:pPr marL="0" marR="0" lvl="0" indent="0" algn="l" rtl="0">
              <a:lnSpc>
                <a:spcPct val="90000"/>
              </a:lnSpc>
              <a:spcBef>
                <a:spcPts val="900"/>
              </a:spcBef>
              <a:spcAft>
                <a:spcPts val="0"/>
              </a:spcAft>
              <a:buClr>
                <a:srgbClr val="9E3611"/>
              </a:buClr>
              <a:buSzPts val="1300"/>
              <a:buFont typeface="Noto Sans Symbols"/>
              <a:buNone/>
            </a:pPr>
            <a:r>
              <a:rPr lang="it" sz="1500" b="0" i="0" u="none" strike="noStrike" cap="none" dirty="0">
                <a:solidFill>
                  <a:schemeClr val="dk1"/>
                </a:solidFill>
                <a:latin typeface="Rockwell"/>
                <a:ea typeface="Rockwell"/>
                <a:cs typeface="Rockwell"/>
                <a:sym typeface="Rockwell"/>
              </a:rPr>
              <a:t>July </a:t>
            </a:r>
            <a:r>
              <a:rPr lang="it" sz="1500" b="0" i="0" u="none" strike="noStrike" cap="none" dirty="0" smtClean="0">
                <a:solidFill>
                  <a:schemeClr val="dk1"/>
                </a:solidFill>
                <a:latin typeface="Rockwell"/>
                <a:ea typeface="Rockwell"/>
                <a:cs typeface="Rockwell"/>
                <a:sym typeface="Rockwell"/>
              </a:rPr>
              <a:t>4th - </a:t>
            </a:r>
            <a:r>
              <a:rPr lang="it" sz="1500" b="0" i="0" u="none" strike="noStrike" cap="none" dirty="0">
                <a:solidFill>
                  <a:schemeClr val="dk1"/>
                </a:solidFill>
                <a:latin typeface="Rockwell"/>
                <a:ea typeface="Rockwell"/>
                <a:cs typeface="Rockwell"/>
                <a:sym typeface="Rockwell"/>
              </a:rPr>
              <a:t>the appearance;</a:t>
            </a:r>
            <a:endParaRPr dirty="0"/>
          </a:p>
          <a:p>
            <a:pPr marL="0" marR="0" lvl="0" indent="0" algn="l" rtl="0">
              <a:lnSpc>
                <a:spcPct val="90000"/>
              </a:lnSpc>
              <a:spcBef>
                <a:spcPts val="900"/>
              </a:spcBef>
              <a:spcAft>
                <a:spcPts val="0"/>
              </a:spcAft>
              <a:buClr>
                <a:srgbClr val="9E3611"/>
              </a:buClr>
              <a:buSzPts val="1300"/>
              <a:buFont typeface="Noto Sans Symbols"/>
              <a:buNone/>
            </a:pPr>
            <a:r>
              <a:rPr lang="it" sz="1500" b="0" i="0" u="none" strike="noStrike" cap="none" dirty="0">
                <a:solidFill>
                  <a:schemeClr val="dk1"/>
                </a:solidFill>
                <a:latin typeface="Rockwell"/>
                <a:ea typeface="Rockwell"/>
                <a:cs typeface="Rockwell"/>
                <a:sym typeface="Rockwell"/>
              </a:rPr>
              <a:t>September 27th - 29th, the party and the descent: return ritual, when </a:t>
            </a:r>
            <a:r>
              <a:rPr lang="it" dirty="0" smtClean="0"/>
              <a:t>people </a:t>
            </a:r>
            <a:r>
              <a:rPr lang="it" sz="1500" b="0" i="0" u="none" strike="noStrike" cap="none" dirty="0" smtClean="0">
                <a:solidFill>
                  <a:schemeClr val="dk1"/>
                </a:solidFill>
                <a:latin typeface="Rockwell"/>
                <a:ea typeface="Rockwell"/>
                <a:cs typeface="Rockwell"/>
                <a:sym typeface="Rockwell"/>
              </a:rPr>
              <a:t>return </a:t>
            </a:r>
            <a:r>
              <a:rPr lang="it" sz="1500" b="0" i="0" u="none" strike="noStrike" cap="none" dirty="0">
                <a:solidFill>
                  <a:schemeClr val="dk1"/>
                </a:solidFill>
                <a:latin typeface="Rockwell"/>
                <a:ea typeface="Rockwell"/>
                <a:cs typeface="Rockwell"/>
                <a:sym typeface="Rockwell"/>
              </a:rPr>
              <a:t>to the city from the mountain.</a:t>
            </a:r>
            <a:endParaRPr dirty="0"/>
          </a:p>
          <a:p>
            <a:pPr marL="0" marR="0" lvl="0" indent="0" algn="l" rtl="0">
              <a:lnSpc>
                <a:spcPct val="90000"/>
              </a:lnSpc>
              <a:spcBef>
                <a:spcPts val="900"/>
              </a:spcBef>
              <a:spcAft>
                <a:spcPts val="0"/>
              </a:spcAft>
              <a:buClr>
                <a:srgbClr val="9E3611"/>
              </a:buClr>
              <a:buSzPts val="1300"/>
              <a:buFont typeface="Noto Sans Symbols"/>
              <a:buNone/>
            </a:pPr>
            <a:r>
              <a:rPr lang="it" sz="1500" b="0" i="0" u="none" strike="noStrike" cap="none" dirty="0">
                <a:solidFill>
                  <a:schemeClr val="dk1"/>
                </a:solidFill>
                <a:latin typeface="Rockwell"/>
                <a:ea typeface="Rockwell"/>
                <a:cs typeface="Rockwell"/>
                <a:sym typeface="Rockwell"/>
              </a:rPr>
              <a:t>December </a:t>
            </a:r>
            <a:r>
              <a:rPr lang="it" sz="1500" b="0" i="0" u="none" strike="noStrike" cap="none" dirty="0" smtClean="0">
                <a:solidFill>
                  <a:schemeClr val="dk1"/>
                </a:solidFill>
                <a:latin typeface="Rockwell"/>
                <a:ea typeface="Rockwell"/>
                <a:cs typeface="Rockwell"/>
                <a:sym typeface="Rockwell"/>
              </a:rPr>
              <a:t>16th </a:t>
            </a:r>
            <a:r>
              <a:rPr lang="it" sz="1500" b="0" i="0" u="none" strike="noStrike" cap="none" dirty="0">
                <a:solidFill>
                  <a:schemeClr val="dk1"/>
                </a:solidFill>
                <a:latin typeface="Rockwell"/>
                <a:ea typeface="Rockwell"/>
                <a:cs typeface="Rockwell"/>
                <a:sym typeface="Rockwell"/>
              </a:rPr>
              <a:t>- Sa</a:t>
            </a:r>
            <a:r>
              <a:rPr lang="it" dirty="0"/>
              <a:t>int </a:t>
            </a:r>
            <a:r>
              <a:rPr lang="it" sz="1500" b="0" i="0" u="none" strike="noStrike" cap="none" dirty="0">
                <a:solidFill>
                  <a:schemeClr val="dk1"/>
                </a:solidFill>
                <a:latin typeface="Rockwell"/>
                <a:ea typeface="Rockwell"/>
                <a:cs typeface="Rockwell"/>
                <a:sym typeface="Rockwell"/>
              </a:rPr>
              <a:t> Mich</a:t>
            </a:r>
            <a:r>
              <a:rPr lang="it" dirty="0"/>
              <a:t>ael</a:t>
            </a:r>
            <a:r>
              <a:rPr lang="it" sz="1500" b="0" i="0" u="none" strike="noStrike" cap="none" dirty="0">
                <a:solidFill>
                  <a:schemeClr val="dk1"/>
                </a:solidFill>
                <a:latin typeface="Rockwell"/>
                <a:ea typeface="Rockwell"/>
                <a:cs typeface="Rockwell"/>
                <a:sym typeface="Rockwell"/>
              </a:rPr>
              <a:t> and the earthquake.</a:t>
            </a:r>
            <a:endParaRPr sz="1500" b="0" i="0" u="none" strike="noStrike" cap="none" dirty="0">
              <a:solidFill>
                <a:schemeClr val="dk1"/>
              </a:solidFill>
              <a:latin typeface="Rockwell"/>
              <a:ea typeface="Rockwell"/>
              <a:cs typeface="Rockwell"/>
              <a:sym typeface="Rockwell"/>
            </a:endParaRPr>
          </a:p>
        </p:txBody>
      </p:sp>
      <p:sp>
        <p:nvSpPr>
          <p:cNvPr id="299" name="Google Shape;299;p43"/>
          <p:cNvSpPr txBox="1"/>
          <p:nvPr/>
        </p:nvSpPr>
        <p:spPr>
          <a:xfrm>
            <a:off x="5731099" y="4641526"/>
            <a:ext cx="19092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Rockwell"/>
                <a:ea typeface="Rockwell"/>
                <a:cs typeface="Rockwell"/>
                <a:sym typeface="Rockwell"/>
              </a:rPr>
              <a:t>Sanctuary</a:t>
            </a:r>
            <a:endParaRPr sz="1400">
              <a:solidFill>
                <a:schemeClr val="dk1"/>
              </a:solidFill>
              <a:latin typeface="Rockwell"/>
              <a:ea typeface="Rockwell"/>
              <a:cs typeface="Rockwell"/>
              <a:sym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3300"/>
              <a:buFont typeface="Rokkitt"/>
              <a:buNone/>
            </a:pPr>
            <a:r>
              <a:rPr lang="it" sz="3300" b="1" i="0" u="none" strike="noStrike" cap="none">
                <a:latin typeface="Rokkitt"/>
                <a:ea typeface="Rokkitt"/>
                <a:cs typeface="Rokkitt"/>
                <a:sym typeface="Rokkitt"/>
              </a:rPr>
              <a:t>TRADITIONS - THE ARCHANGEL MICHAEL</a:t>
            </a:r>
            <a:r>
              <a:rPr lang="it" sz="4100" b="0" i="0" u="none" strike="noStrike" cap="none">
                <a:latin typeface="Rokkitt"/>
                <a:ea typeface="Rokkitt"/>
                <a:cs typeface="Rokkitt"/>
                <a:sym typeface="Rokkitt"/>
              </a:rPr>
              <a:t/>
            </a:r>
            <a:br>
              <a:rPr lang="it" sz="4100" b="0" i="0" u="none" strike="noStrike" cap="none">
                <a:latin typeface="Rokkitt"/>
                <a:ea typeface="Rokkitt"/>
                <a:cs typeface="Rokkitt"/>
                <a:sym typeface="Rokkitt"/>
              </a:rPr>
            </a:br>
            <a:r>
              <a:rPr lang="it" sz="2300" b="1" i="0" u="none" strike="noStrike" cap="none">
                <a:latin typeface="Rokkitt"/>
                <a:ea typeface="Rokkitt"/>
                <a:cs typeface="Rokkitt"/>
                <a:sym typeface="Rokkitt"/>
              </a:rPr>
              <a:t>BETWEEN BYZANTINES AND LONGOBARDS</a:t>
            </a:r>
            <a:endParaRPr sz="2300" b="0" i="0" u="none" strike="noStrike" cap="none">
              <a:latin typeface="Rokkitt"/>
              <a:ea typeface="Rokkitt"/>
              <a:cs typeface="Rokkitt"/>
              <a:sym typeface="Rokkitt"/>
            </a:endParaRPr>
          </a:p>
        </p:txBody>
      </p:sp>
      <p:sp>
        <p:nvSpPr>
          <p:cNvPr id="305" name="Google Shape;305;p44"/>
          <p:cNvSpPr txBox="1">
            <a:spLocks noGrp="1"/>
          </p:cNvSpPr>
          <p:nvPr>
            <p:ph type="body" idx="1"/>
          </p:nvPr>
        </p:nvSpPr>
        <p:spPr>
          <a:xfrm>
            <a:off x="379819" y="1750969"/>
            <a:ext cx="4583100" cy="2915700"/>
          </a:xfrm>
          <a:prstGeom prst="rect">
            <a:avLst/>
          </a:prstGeom>
          <a:noFill/>
          <a:ln>
            <a:noFill/>
          </a:ln>
        </p:spPr>
        <p:txBody>
          <a:bodyPr spcFirstLastPara="1" wrap="square" lIns="68575" tIns="34275" rIns="68575" bIns="34275" anchor="t" anchorCtr="0">
            <a:noAutofit/>
          </a:bodyPr>
          <a:lstStyle/>
          <a:p>
            <a:pPr marL="0" marR="0" lvl="0" indent="0" algn="l" rtl="0">
              <a:lnSpc>
                <a:spcPct val="70000"/>
              </a:lnSpc>
              <a:spcBef>
                <a:spcPts val="0"/>
              </a:spcBef>
              <a:spcAft>
                <a:spcPts val="0"/>
              </a:spcAft>
              <a:buClr>
                <a:srgbClr val="9E3611"/>
              </a:buClr>
              <a:buSzPts val="1100"/>
              <a:buFont typeface="Noto Sans Symbols"/>
              <a:buNone/>
            </a:pPr>
            <a:r>
              <a:rPr lang="it" sz="1300" b="0" i="0" u="none" strike="noStrike" cap="none" dirty="0">
                <a:solidFill>
                  <a:schemeClr val="dk1"/>
                </a:solidFill>
                <a:latin typeface="Rockwell"/>
                <a:ea typeface="Rockwell"/>
                <a:cs typeface="Rockwell"/>
                <a:sym typeface="Rockwell"/>
              </a:rPr>
              <a:t>The protagonist is a child  that plays the role of the saint. </a:t>
            </a:r>
            <a:endParaRPr dirty="0"/>
          </a:p>
          <a:p>
            <a:pPr marL="0" marR="0" lvl="0" indent="0" algn="l" rtl="0">
              <a:lnSpc>
                <a:spcPct val="70000"/>
              </a:lnSpc>
              <a:spcBef>
                <a:spcPts val="900"/>
              </a:spcBef>
              <a:spcAft>
                <a:spcPts val="0"/>
              </a:spcAft>
              <a:buClr>
                <a:srgbClr val="9E3611"/>
              </a:buClr>
              <a:buSzPts val="1100"/>
              <a:buFont typeface="Noto Sans Symbols"/>
              <a:buNone/>
            </a:pPr>
            <a:r>
              <a:rPr lang="it" sz="1300" b="0" i="0" u="none" strike="noStrike" cap="none" dirty="0">
                <a:solidFill>
                  <a:schemeClr val="dk1"/>
                </a:solidFill>
                <a:latin typeface="Rockwell"/>
                <a:ea typeface="Rockwell"/>
                <a:cs typeface="Rockwell"/>
                <a:sym typeface="Rockwell"/>
              </a:rPr>
              <a:t>The festivities begin in the evening of the 28  of September in the district of S.Eusta</a:t>
            </a:r>
            <a:r>
              <a:rPr lang="it" sz="1300" dirty="0"/>
              <a:t>ce</a:t>
            </a:r>
            <a:r>
              <a:rPr lang="it" sz="1300" b="0" i="0" u="none" strike="noStrike" cap="none" dirty="0">
                <a:solidFill>
                  <a:schemeClr val="dk1"/>
                </a:solidFill>
                <a:latin typeface="Rockwell"/>
                <a:ea typeface="Rockwell"/>
                <a:cs typeface="Rockwell"/>
                <a:sym typeface="Rockwell"/>
              </a:rPr>
              <a:t>. A ship with a child on board, dressed as St. Michael, is carried on the shoulders of the men in the procession, preceded by boys with torches singing the saint’s praises.  </a:t>
            </a:r>
            <a:endParaRPr lang="it" sz="1300" b="0" i="0" u="none" strike="noStrike" cap="none" dirty="0" smtClean="0">
              <a:solidFill>
                <a:schemeClr val="dk1"/>
              </a:solidFill>
              <a:latin typeface="Rockwell"/>
              <a:ea typeface="Rockwell"/>
              <a:cs typeface="Rockwell"/>
              <a:sym typeface="Rockwell"/>
            </a:endParaRPr>
          </a:p>
          <a:p>
            <a:pPr marL="0" marR="0" lvl="0" indent="0" algn="l" rtl="0">
              <a:lnSpc>
                <a:spcPct val="70000"/>
              </a:lnSpc>
              <a:spcBef>
                <a:spcPts val="900"/>
              </a:spcBef>
              <a:spcAft>
                <a:spcPts val="0"/>
              </a:spcAft>
              <a:buClr>
                <a:srgbClr val="9E3611"/>
              </a:buClr>
              <a:buSzPts val="1100"/>
              <a:buFont typeface="Noto Sans Symbols"/>
              <a:buNone/>
            </a:pPr>
            <a:r>
              <a:rPr lang="it" sz="1300" b="0" i="0" u="none" strike="noStrike" cap="none" dirty="0" smtClean="0">
                <a:solidFill>
                  <a:schemeClr val="dk1"/>
                </a:solidFill>
                <a:latin typeface="Rockwell"/>
                <a:ea typeface="Rockwell"/>
                <a:cs typeface="Rockwell"/>
                <a:sym typeface="Rockwell"/>
              </a:rPr>
              <a:t>The </a:t>
            </a:r>
            <a:r>
              <a:rPr lang="it" sz="1300" b="0" i="0" u="none" strike="noStrike" cap="none" dirty="0">
                <a:solidFill>
                  <a:schemeClr val="dk1"/>
                </a:solidFill>
                <a:latin typeface="Rockwell"/>
                <a:ea typeface="Rockwell"/>
                <a:cs typeface="Rockwell"/>
                <a:sym typeface="Rockwell"/>
              </a:rPr>
              <a:t>next day </a:t>
            </a:r>
            <a:r>
              <a:rPr lang="it" sz="1300" b="0" i="0" u="none" strike="noStrike" cap="none" dirty="0" smtClean="0">
                <a:solidFill>
                  <a:schemeClr val="dk1"/>
                </a:solidFill>
                <a:latin typeface="Rockwell"/>
                <a:ea typeface="Rockwell"/>
                <a:cs typeface="Rockwell"/>
                <a:sym typeface="Rockwell"/>
              </a:rPr>
              <a:t>there is </a:t>
            </a:r>
            <a:r>
              <a:rPr lang="it" sz="1300" b="0" i="0" u="none" strike="noStrike" cap="none" dirty="0">
                <a:solidFill>
                  <a:schemeClr val="dk1"/>
                </a:solidFill>
                <a:latin typeface="Rockwell"/>
                <a:ea typeface="Rockwell"/>
                <a:cs typeface="Rockwell"/>
                <a:sym typeface="Rockwell"/>
              </a:rPr>
              <a:t>the ‘Fligh</a:t>
            </a:r>
            <a:r>
              <a:rPr lang="it" sz="1300" dirty="0"/>
              <a:t>t</a:t>
            </a:r>
            <a:r>
              <a:rPr lang="it" sz="1300" b="0" i="0" u="none" strike="noStrike" cap="none" dirty="0">
                <a:solidFill>
                  <a:schemeClr val="dk1"/>
                </a:solidFill>
                <a:latin typeface="Rockwell"/>
                <a:ea typeface="Rockwell"/>
                <a:cs typeface="Rockwell"/>
                <a:sym typeface="Rockwell"/>
              </a:rPr>
              <a:t> of </a:t>
            </a:r>
            <a:r>
              <a:rPr lang="it" sz="1300" b="0" i="0" u="none" strike="noStrike" cap="none" dirty="0" smtClean="0">
                <a:solidFill>
                  <a:schemeClr val="dk1"/>
                </a:solidFill>
                <a:latin typeface="Rockwell"/>
                <a:ea typeface="Rockwell"/>
                <a:cs typeface="Rockwell"/>
                <a:sym typeface="Rockwell"/>
              </a:rPr>
              <a:t>the Angel</a:t>
            </a:r>
            <a:r>
              <a:rPr lang="it" sz="1300" b="0" i="0" u="none" strike="noStrike" cap="none" dirty="0">
                <a:solidFill>
                  <a:schemeClr val="dk1"/>
                </a:solidFill>
                <a:latin typeface="Rockwell"/>
                <a:ea typeface="Rockwell"/>
                <a:cs typeface="Rockwell"/>
                <a:sym typeface="Rockwell"/>
              </a:rPr>
              <a:t>’ </a:t>
            </a:r>
            <a:r>
              <a:rPr lang="it" sz="1300" b="0" i="0" u="none" strike="noStrike" cap="none" dirty="0" smtClean="0">
                <a:solidFill>
                  <a:schemeClr val="dk1"/>
                </a:solidFill>
                <a:latin typeface="Rockwell"/>
                <a:ea typeface="Rockwell"/>
                <a:cs typeface="Rockwell"/>
                <a:sym typeface="Rockwell"/>
              </a:rPr>
              <a:t>: </a:t>
            </a:r>
            <a:r>
              <a:rPr lang="it" sz="1300" b="0" i="0" u="none" strike="noStrike" cap="none" dirty="0">
                <a:solidFill>
                  <a:schemeClr val="dk1"/>
                </a:solidFill>
                <a:latin typeface="Rockwell"/>
                <a:ea typeface="Rockwell"/>
                <a:cs typeface="Rockwell"/>
                <a:sym typeface="Rockwell"/>
              </a:rPr>
              <a:t>the child-angel is hooked to a wire, suspended at a height of 10 meters, thanks to a system of pulleys and cables, </a:t>
            </a:r>
            <a:r>
              <a:rPr lang="it" sz="1300" dirty="0"/>
              <a:t>steered </a:t>
            </a:r>
            <a:r>
              <a:rPr lang="it" sz="1300" b="0" i="0" u="none" strike="noStrike" cap="none" dirty="0">
                <a:solidFill>
                  <a:schemeClr val="dk1"/>
                </a:solidFill>
                <a:latin typeface="Rockwell"/>
                <a:ea typeface="Rockwell"/>
                <a:cs typeface="Rockwell"/>
                <a:sym typeface="Rockwell"/>
              </a:rPr>
              <a:t>by two men, the child angel flies three times to the statue of St. Michael, offering the ritual presents to the saint in exchange for his protection of the citizens of Sala.</a:t>
            </a:r>
            <a:endParaRPr dirty="0"/>
          </a:p>
        </p:txBody>
      </p:sp>
      <p:pic>
        <p:nvPicPr>
          <p:cNvPr id="306" name="Google Shape;306;p44"/>
          <p:cNvPicPr preferRelativeResize="0"/>
          <p:nvPr/>
        </p:nvPicPr>
        <p:blipFill rotWithShape="1">
          <a:blip r:embed="rId3">
            <a:alphaModFix/>
          </a:blip>
          <a:srcRect/>
          <a:stretch/>
        </p:blipFill>
        <p:spPr>
          <a:xfrm>
            <a:off x="5571225" y="1868269"/>
            <a:ext cx="2991619" cy="29916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5"/>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3600"/>
              <a:buFont typeface="Rokkitt"/>
              <a:buNone/>
            </a:pPr>
            <a:r>
              <a:rPr lang="it" sz="3600" b="1" i="0" u="none" strike="noStrike" cap="none">
                <a:latin typeface="Rokkitt"/>
                <a:ea typeface="Rokkitt"/>
                <a:cs typeface="Rokkitt"/>
                <a:sym typeface="Rokkitt"/>
              </a:rPr>
              <a:t>CARLO V NE LA TERRA DE LA SALA</a:t>
            </a:r>
            <a:br>
              <a:rPr lang="it" sz="3600" b="1" i="0" u="none" strike="noStrike" cap="none">
                <a:latin typeface="Rokkitt"/>
                <a:ea typeface="Rokkitt"/>
                <a:cs typeface="Rokkitt"/>
                <a:sym typeface="Rokkitt"/>
              </a:rPr>
            </a:br>
            <a:endParaRPr sz="3600" b="0" i="0" u="none" strike="noStrike" cap="none">
              <a:latin typeface="Rokkitt"/>
              <a:ea typeface="Rokkitt"/>
              <a:cs typeface="Rokkitt"/>
              <a:sym typeface="Rokkitt"/>
            </a:endParaRPr>
          </a:p>
        </p:txBody>
      </p:sp>
      <p:sp>
        <p:nvSpPr>
          <p:cNvPr id="312" name="Google Shape;312;p45"/>
          <p:cNvSpPr txBox="1"/>
          <p:nvPr/>
        </p:nvSpPr>
        <p:spPr>
          <a:xfrm>
            <a:off x="5452234" y="1170177"/>
            <a:ext cx="3279900" cy="3600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dirty="0" smtClean="0">
                <a:solidFill>
                  <a:schemeClr val="dk1"/>
                </a:solidFill>
                <a:latin typeface="Rockwell"/>
                <a:ea typeface="Rockwell"/>
                <a:cs typeface="Rockwell"/>
                <a:sym typeface="Rockwell"/>
              </a:rPr>
              <a:t>This is  the historical </a:t>
            </a:r>
            <a:r>
              <a:rPr lang="it" sz="1400" dirty="0">
                <a:solidFill>
                  <a:schemeClr val="dk1"/>
                </a:solidFill>
                <a:latin typeface="Rockwell"/>
                <a:ea typeface="Rockwell"/>
                <a:cs typeface="Rockwell"/>
                <a:sym typeface="Rockwell"/>
              </a:rPr>
              <a:t>re-enactment, which relives the sumptuous reception organized in Sala Consilina in 1535, on the occasion of the passage of Emperor Charles V returning from the Tunis </a:t>
            </a:r>
            <a:r>
              <a:rPr lang="it" sz="1400" dirty="0" smtClean="0">
                <a:solidFill>
                  <a:schemeClr val="dk1"/>
                </a:solidFill>
                <a:latin typeface="Rockwell"/>
                <a:ea typeface="Rockwell"/>
                <a:cs typeface="Rockwell"/>
                <a:sym typeface="Rockwell"/>
              </a:rPr>
              <a:t>expedition. </a:t>
            </a:r>
            <a:r>
              <a:rPr lang="it" sz="1400" dirty="0">
                <a:solidFill>
                  <a:schemeClr val="dk1"/>
                </a:solidFill>
                <a:latin typeface="Rockwell"/>
                <a:ea typeface="Rockwell"/>
                <a:cs typeface="Rockwell"/>
                <a:sym typeface="Rockwell"/>
              </a:rPr>
              <a:t>Scenario of the event are the characteristic streets and squares of the districts of Sa</a:t>
            </a:r>
            <a:r>
              <a:rPr lang="it" dirty="0">
                <a:solidFill>
                  <a:schemeClr val="dk1"/>
                </a:solidFill>
                <a:latin typeface="Rockwell"/>
                <a:ea typeface="Rockwell"/>
                <a:cs typeface="Rockwell"/>
                <a:sym typeface="Rockwell"/>
              </a:rPr>
              <a:t>int </a:t>
            </a:r>
            <a:r>
              <a:rPr lang="it" sz="1400" dirty="0">
                <a:solidFill>
                  <a:schemeClr val="dk1"/>
                </a:solidFill>
                <a:latin typeface="Rockwell"/>
                <a:ea typeface="Rockwell"/>
                <a:cs typeface="Rockwell"/>
                <a:sym typeface="Rockwell"/>
              </a:rPr>
              <a:t> Ste</a:t>
            </a:r>
            <a:r>
              <a:rPr lang="it" dirty="0">
                <a:solidFill>
                  <a:schemeClr val="dk1"/>
                </a:solidFill>
                <a:latin typeface="Rockwell"/>
                <a:ea typeface="Rockwell"/>
                <a:cs typeface="Rockwell"/>
                <a:sym typeface="Rockwell"/>
              </a:rPr>
              <a:t>phan</a:t>
            </a:r>
            <a:r>
              <a:rPr lang="it" sz="1400" dirty="0">
                <a:solidFill>
                  <a:schemeClr val="dk1"/>
                </a:solidFill>
                <a:latin typeface="Rockwell"/>
                <a:ea typeface="Rockwell"/>
                <a:cs typeface="Rockwell"/>
                <a:sym typeface="Rockwell"/>
              </a:rPr>
              <a:t> and Sa</a:t>
            </a:r>
            <a:r>
              <a:rPr lang="it" dirty="0">
                <a:solidFill>
                  <a:schemeClr val="dk1"/>
                </a:solidFill>
                <a:latin typeface="Rockwell"/>
                <a:ea typeface="Rockwell"/>
                <a:cs typeface="Rockwell"/>
                <a:sym typeface="Rockwell"/>
              </a:rPr>
              <a:t>int</a:t>
            </a:r>
            <a:r>
              <a:rPr lang="it" sz="1400" dirty="0">
                <a:solidFill>
                  <a:schemeClr val="dk1"/>
                </a:solidFill>
                <a:latin typeface="Rockwell"/>
                <a:ea typeface="Rockwell"/>
                <a:cs typeface="Rockwell"/>
                <a:sym typeface="Rockwell"/>
              </a:rPr>
              <a:t> </a:t>
            </a:r>
            <a:r>
              <a:rPr lang="it" sz="1400" dirty="0" smtClean="0">
                <a:solidFill>
                  <a:schemeClr val="dk1"/>
                </a:solidFill>
                <a:latin typeface="Rockwell"/>
                <a:ea typeface="Rockwell"/>
                <a:cs typeface="Rockwell"/>
                <a:sym typeface="Rockwell"/>
              </a:rPr>
              <a:t>Eustac</a:t>
            </a:r>
            <a:r>
              <a:rPr lang="it" dirty="0" smtClean="0">
                <a:solidFill>
                  <a:schemeClr val="dk1"/>
                </a:solidFill>
                <a:latin typeface="Rockwell"/>
                <a:ea typeface="Rockwell"/>
                <a:cs typeface="Rockwell"/>
                <a:sym typeface="Rockwell"/>
              </a:rPr>
              <a:t>e.</a:t>
            </a:r>
            <a:endParaRPr sz="1400" dirty="0">
              <a:solidFill>
                <a:schemeClr val="dk1"/>
              </a:solidFill>
              <a:latin typeface="Rockwell"/>
              <a:ea typeface="Rockwell"/>
              <a:cs typeface="Rockwell"/>
              <a:sym typeface="Rockwell"/>
            </a:endParaRPr>
          </a:p>
        </p:txBody>
      </p:sp>
      <p:pic>
        <p:nvPicPr>
          <p:cNvPr id="313" name="Google Shape;313;p45" descr="Immagine che contiene edificio, persona, esterni, terra&#10;&#10;Descrizione generata con affidabilità molto elevata"/>
          <p:cNvPicPr preferRelativeResize="0"/>
          <p:nvPr/>
        </p:nvPicPr>
        <p:blipFill rotWithShape="1">
          <a:blip r:embed="rId3">
            <a:alphaModFix/>
          </a:blip>
          <a:srcRect/>
          <a:stretch/>
        </p:blipFill>
        <p:spPr>
          <a:xfrm>
            <a:off x="411853" y="1464979"/>
            <a:ext cx="4786313" cy="31932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fade">
                                      <p:cBhvr>
                                        <p:cTn id="12"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7"/>
          <p:cNvPicPr preferRelativeResize="0"/>
          <p:nvPr/>
        </p:nvPicPr>
        <p:blipFill>
          <a:blip r:embed="rId3">
            <a:alphaModFix/>
          </a:blip>
          <a:stretch>
            <a:fillRect/>
          </a:stretch>
        </p:blipFill>
        <p:spPr>
          <a:xfrm>
            <a:off x="443175" y="325450"/>
            <a:ext cx="8084550" cy="4398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SALA CONSILINA- HISTORY</a:t>
            </a:r>
            <a:endParaRPr sz="4100" b="0" i="0" u="none" strike="noStrike" cap="none">
              <a:latin typeface="Rokkitt"/>
              <a:ea typeface="Rokkitt"/>
              <a:cs typeface="Rokkitt"/>
              <a:sym typeface="Rokkitt"/>
            </a:endParaRPr>
          </a:p>
        </p:txBody>
      </p:sp>
      <p:pic>
        <p:nvPicPr>
          <p:cNvPr id="190" name="Google Shape;190;p31"/>
          <p:cNvPicPr preferRelativeResize="0"/>
          <p:nvPr/>
        </p:nvPicPr>
        <p:blipFill rotWithShape="1">
          <a:blip r:embed="rId3">
            <a:alphaModFix/>
          </a:blip>
          <a:srcRect/>
          <a:stretch/>
        </p:blipFill>
        <p:spPr>
          <a:xfrm>
            <a:off x="496942" y="1358756"/>
            <a:ext cx="2658816" cy="2454292"/>
          </a:xfrm>
          <a:prstGeom prst="rect">
            <a:avLst/>
          </a:prstGeom>
          <a:noFill/>
          <a:ln>
            <a:noFill/>
          </a:ln>
        </p:spPr>
      </p:pic>
      <p:sp>
        <p:nvSpPr>
          <p:cNvPr id="191" name="Google Shape;191;p31"/>
          <p:cNvSpPr txBox="1"/>
          <p:nvPr/>
        </p:nvSpPr>
        <p:spPr>
          <a:xfrm>
            <a:off x="3691061" y="1477905"/>
            <a:ext cx="4960500" cy="1107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dirty="0" smtClean="0">
                <a:solidFill>
                  <a:schemeClr val="dk1"/>
                </a:solidFill>
                <a:latin typeface="Rockwell"/>
                <a:ea typeface="Rockwell"/>
                <a:cs typeface="Rockwell"/>
                <a:sym typeface="Rockwell"/>
              </a:rPr>
              <a:t>Sala Consilina </a:t>
            </a:r>
            <a:r>
              <a:rPr lang="it" sz="1400" b="0" i="0" u="none" strike="noStrike" cap="none" dirty="0" smtClean="0">
                <a:solidFill>
                  <a:schemeClr val="dk1"/>
                </a:solidFill>
                <a:latin typeface="Rockwell"/>
                <a:ea typeface="Rockwell"/>
                <a:cs typeface="Rockwell"/>
                <a:sym typeface="Rockwell"/>
              </a:rPr>
              <a:t>is </a:t>
            </a:r>
            <a:r>
              <a:rPr lang="it" sz="1400" b="0" i="0" u="none" strike="noStrike" cap="none" dirty="0">
                <a:solidFill>
                  <a:schemeClr val="dk1"/>
                </a:solidFill>
                <a:latin typeface="Rockwell"/>
                <a:ea typeface="Rockwell"/>
                <a:cs typeface="Rockwell"/>
                <a:sym typeface="Rockwell"/>
              </a:rPr>
              <a:t>the largest center of the Vallo di </a:t>
            </a:r>
            <a:r>
              <a:rPr lang="it" sz="1400" b="0" i="0" u="none" strike="noStrike" cap="none" dirty="0" smtClean="0">
                <a:solidFill>
                  <a:schemeClr val="dk1"/>
                </a:solidFill>
                <a:latin typeface="Rockwell"/>
                <a:ea typeface="Rockwell"/>
                <a:cs typeface="Rockwell"/>
                <a:sym typeface="Rockwell"/>
              </a:rPr>
              <a:t>Diano. It was populated </a:t>
            </a:r>
            <a:r>
              <a:rPr lang="it" sz="1400" b="0" i="0" u="none" strike="noStrike" cap="none" dirty="0">
                <a:solidFill>
                  <a:schemeClr val="dk1"/>
                </a:solidFill>
                <a:latin typeface="Rockwell"/>
                <a:ea typeface="Rockwell"/>
                <a:cs typeface="Rockwell"/>
                <a:sym typeface="Rockwell"/>
              </a:rPr>
              <a:t>since the ninth century </a:t>
            </a:r>
            <a:r>
              <a:rPr lang="it" sz="1400" b="0" i="0" u="none" strike="noStrike" cap="none" dirty="0" smtClean="0">
                <a:solidFill>
                  <a:schemeClr val="dk1"/>
                </a:solidFill>
                <a:latin typeface="Rockwell"/>
                <a:ea typeface="Rockwell"/>
                <a:cs typeface="Rockwell"/>
                <a:sym typeface="Rockwell"/>
              </a:rPr>
              <a:t>BC. </a:t>
            </a:r>
            <a:r>
              <a:rPr lang="it" sz="1400" b="0" i="0" u="none" strike="noStrike" cap="none" dirty="0">
                <a:solidFill>
                  <a:schemeClr val="dk1"/>
                </a:solidFill>
                <a:latin typeface="Rockwell"/>
                <a:ea typeface="Rockwell"/>
                <a:cs typeface="Rockwell"/>
                <a:sym typeface="Rockwell"/>
              </a:rPr>
              <a:t>The news about the center of Consilinum dates back to Roman times, from which the today's Sala Consilina originated, erected during the Longobard colonization. </a:t>
            </a:r>
            <a:endParaRPr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SALA CONSILINA- HISTORY</a:t>
            </a:r>
            <a:endParaRPr sz="4100" b="0" i="0" u="none" strike="noStrike" cap="none">
              <a:latin typeface="Rokkitt"/>
              <a:ea typeface="Rokkitt"/>
              <a:cs typeface="Rokkitt"/>
              <a:sym typeface="Rokkitt"/>
            </a:endParaRPr>
          </a:p>
        </p:txBody>
      </p:sp>
      <p:pic>
        <p:nvPicPr>
          <p:cNvPr id="198" name="Google Shape;198;p32"/>
          <p:cNvPicPr preferRelativeResize="0"/>
          <p:nvPr/>
        </p:nvPicPr>
        <p:blipFill rotWithShape="1">
          <a:blip r:embed="rId3">
            <a:alphaModFix/>
          </a:blip>
          <a:srcRect/>
          <a:stretch/>
        </p:blipFill>
        <p:spPr>
          <a:xfrm>
            <a:off x="376355" y="1330606"/>
            <a:ext cx="2630614" cy="2267771"/>
          </a:xfrm>
          <a:prstGeom prst="rect">
            <a:avLst/>
          </a:prstGeom>
          <a:noFill/>
          <a:ln>
            <a:noFill/>
          </a:ln>
        </p:spPr>
      </p:pic>
      <p:sp>
        <p:nvSpPr>
          <p:cNvPr id="199" name="Google Shape;199;p32"/>
          <p:cNvSpPr txBox="1">
            <a:spLocks noGrp="1"/>
          </p:cNvSpPr>
          <p:nvPr>
            <p:ph type="body" idx="1"/>
          </p:nvPr>
        </p:nvSpPr>
        <p:spPr>
          <a:xfrm>
            <a:off x="3640015" y="1453896"/>
            <a:ext cx="5264700" cy="1482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9E3611"/>
              </a:buClr>
              <a:buSzPts val="1300"/>
              <a:buFont typeface="Noto Sans Symbols"/>
              <a:buNone/>
            </a:pPr>
            <a:r>
              <a:rPr lang="it" sz="1500" b="0" i="0" u="none" strike="noStrike" cap="none" dirty="0">
                <a:solidFill>
                  <a:schemeClr val="dk1"/>
                </a:solidFill>
                <a:latin typeface="Rockwell"/>
                <a:ea typeface="Rockwell"/>
                <a:cs typeface="Rockwell"/>
                <a:sym typeface="Rockwell"/>
              </a:rPr>
              <a:t>The Greek origin  became predominant in  Sala Consilina in the second part of the 6th century – first decennia of the 5th century B.C.</a:t>
            </a:r>
            <a:br>
              <a:rPr lang="it" sz="1500" b="0" i="0" u="none" strike="noStrike" cap="none" dirty="0">
                <a:solidFill>
                  <a:schemeClr val="dk1"/>
                </a:solidFill>
                <a:latin typeface="Rockwell"/>
                <a:ea typeface="Rockwell"/>
                <a:cs typeface="Rockwell"/>
                <a:sym typeface="Rockwell"/>
              </a:rPr>
            </a:br>
            <a:r>
              <a:rPr lang="it" sz="1500" b="0" i="0" u="none" strike="noStrike" cap="none" dirty="0">
                <a:solidFill>
                  <a:schemeClr val="dk1"/>
                </a:solidFill>
                <a:latin typeface="Rockwell"/>
                <a:ea typeface="Rockwell"/>
                <a:cs typeface="Rockwell"/>
                <a:sym typeface="Rockwell"/>
              </a:rPr>
              <a:t> </a:t>
            </a:r>
            <a:endParaRPr sz="1500" b="0" i="0" u="none" strike="noStrike" cap="none" dirty="0">
              <a:solidFill>
                <a:schemeClr val="dk1"/>
              </a:solidFill>
              <a:latin typeface="Rockwell"/>
              <a:ea typeface="Rockwell"/>
              <a:cs typeface="Rockwell"/>
              <a:sym typeface="Rockwell"/>
            </a:endParaRPr>
          </a:p>
        </p:txBody>
      </p:sp>
      <p:pic>
        <p:nvPicPr>
          <p:cNvPr id="200" name="Google Shape;200;p32"/>
          <p:cNvPicPr preferRelativeResize="0"/>
          <p:nvPr/>
        </p:nvPicPr>
        <p:blipFill rotWithShape="1">
          <a:blip r:embed="rId4">
            <a:alphaModFix/>
          </a:blip>
          <a:srcRect/>
          <a:stretch/>
        </p:blipFill>
        <p:spPr>
          <a:xfrm>
            <a:off x="4960511" y="3117532"/>
            <a:ext cx="2071687" cy="17859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46"/>
          <p:cNvSpPr/>
          <p:nvPr/>
        </p:nvSpPr>
        <p:spPr>
          <a:xfrm>
            <a:off x="241300" y="241300"/>
            <a:ext cx="4330800" cy="4335600"/>
          </a:xfrm>
          <a:prstGeom prst="rect">
            <a:avLst/>
          </a:prstGeom>
          <a:blipFill rotWithShape="1">
            <a:blip r:embed="rId3">
              <a:alphaModFix amt="60000"/>
            </a:blip>
            <a:tile tx="0" ty="-704850" sx="92002" sy="89002" flip="xy" algn="ctr"/>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Rockwell"/>
              <a:ea typeface="Rockwell"/>
              <a:cs typeface="Rockwell"/>
              <a:sym typeface="Rockwell"/>
            </a:endParaRPr>
          </a:p>
        </p:txBody>
      </p:sp>
      <p:pic>
        <p:nvPicPr>
          <p:cNvPr id="319" name="Google Shape;319;p46" descr="Immagine che contiene tazza, interni, caffè, tavolo&#10;&#10;Descrizione generata con affidabilità molto elevata"/>
          <p:cNvPicPr preferRelativeResize="0"/>
          <p:nvPr/>
        </p:nvPicPr>
        <p:blipFill rotWithShape="1">
          <a:blip r:embed="rId4">
            <a:alphaModFix/>
          </a:blip>
          <a:srcRect l="21502" r="31374"/>
          <a:stretch/>
        </p:blipFill>
        <p:spPr>
          <a:xfrm>
            <a:off x="4680913" y="241300"/>
            <a:ext cx="1785651" cy="2131556"/>
          </a:xfrm>
          <a:prstGeom prst="rect">
            <a:avLst/>
          </a:prstGeom>
          <a:noFill/>
          <a:ln>
            <a:noFill/>
          </a:ln>
        </p:spPr>
      </p:pic>
      <p:pic>
        <p:nvPicPr>
          <p:cNvPr id="320" name="Google Shape;320;p46" descr="Immagine che contiene interni, parete, pavimento, armadietto&#10;&#10;Descrizione generata con affidabilità molto elevata"/>
          <p:cNvPicPr preferRelativeResize="0"/>
          <p:nvPr/>
        </p:nvPicPr>
        <p:blipFill rotWithShape="1">
          <a:blip r:embed="rId5">
            <a:alphaModFix/>
          </a:blip>
          <a:srcRect l="7123"/>
          <a:stretch/>
        </p:blipFill>
        <p:spPr>
          <a:xfrm>
            <a:off x="6582065" y="241300"/>
            <a:ext cx="2329843" cy="1411106"/>
          </a:xfrm>
          <a:prstGeom prst="rect">
            <a:avLst/>
          </a:prstGeom>
          <a:noFill/>
          <a:ln>
            <a:noFill/>
          </a:ln>
        </p:spPr>
      </p:pic>
      <p:sp>
        <p:nvSpPr>
          <p:cNvPr id="321" name="Google Shape;321;p46"/>
          <p:cNvSpPr txBox="1">
            <a:spLocks noGrp="1"/>
          </p:cNvSpPr>
          <p:nvPr>
            <p:ph type="title"/>
          </p:nvPr>
        </p:nvSpPr>
        <p:spPr>
          <a:xfrm>
            <a:off x="483670" y="363474"/>
            <a:ext cx="38760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2600"/>
              <a:buFont typeface="Rokkitt"/>
              <a:buNone/>
            </a:pPr>
            <a:r>
              <a:rPr lang="it" sz="2600" b="1" i="0" u="none" strike="noStrike" cap="none">
                <a:latin typeface="Rokkitt"/>
                <a:ea typeface="Rokkitt"/>
                <a:cs typeface="Rokkitt"/>
                <a:sym typeface="Rokkitt"/>
              </a:rPr>
              <a:t>MASC- ARCHAEOLOGICAL MUSEUM OF SALA CONSILINA</a:t>
            </a:r>
            <a:endParaRPr/>
          </a:p>
        </p:txBody>
      </p:sp>
      <p:grpSp>
        <p:nvGrpSpPr>
          <p:cNvPr id="322" name="Google Shape;322;p46"/>
          <p:cNvGrpSpPr/>
          <p:nvPr/>
        </p:nvGrpSpPr>
        <p:grpSpPr>
          <a:xfrm>
            <a:off x="8551294" y="4672261"/>
            <a:ext cx="342938" cy="342938"/>
            <a:chOff x="11361456" y="6195813"/>
            <a:chExt cx="548700" cy="548700"/>
          </a:xfrm>
        </p:grpSpPr>
        <p:sp>
          <p:nvSpPr>
            <p:cNvPr id="323" name="Google Shape;323;p46"/>
            <p:cNvSpPr/>
            <p:nvPr/>
          </p:nvSpPr>
          <p:spPr>
            <a:xfrm>
              <a:off x="11361456" y="6195813"/>
              <a:ext cx="548700" cy="548700"/>
            </a:xfrm>
            <a:prstGeom prst="ellipse">
              <a:avLst/>
            </a:prstGeom>
            <a:blipFill rotWithShape="1">
              <a:blip r:embed="rId6">
                <a:alphaModFix/>
              </a:blip>
              <a:tile tx="50800" ty="0" sx="84997" sy="84997"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500"/>
                <a:buFont typeface="Rockwell"/>
                <a:buNone/>
              </a:pPr>
              <a:endParaRPr sz="1500" b="1" i="0" u="none" strike="noStrike" cap="none">
                <a:solidFill>
                  <a:srgbClr val="FFFFFF"/>
                </a:solidFill>
                <a:latin typeface="Rokkitt Regular"/>
                <a:ea typeface="Rokkitt Regular"/>
                <a:cs typeface="Rokkitt Regular"/>
                <a:sym typeface="Rokkitt Regular"/>
              </a:endParaRPr>
            </a:p>
          </p:txBody>
        </p:sp>
        <p:sp>
          <p:nvSpPr>
            <p:cNvPr id="324" name="Google Shape;324;p46"/>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Rockwell"/>
                <a:buNone/>
              </a:pPr>
              <a:endParaRPr sz="1400" b="0" i="0" u="none" strike="noStrike" cap="none">
                <a:solidFill>
                  <a:srgbClr val="FFFFFF"/>
                </a:solidFill>
                <a:latin typeface="Calibri"/>
                <a:ea typeface="Calibri"/>
                <a:cs typeface="Calibri"/>
                <a:sym typeface="Calibri"/>
              </a:endParaRPr>
            </a:p>
          </p:txBody>
        </p:sp>
      </p:grpSp>
      <p:grpSp>
        <p:nvGrpSpPr>
          <p:cNvPr id="325" name="Google Shape;325;p46"/>
          <p:cNvGrpSpPr/>
          <p:nvPr/>
        </p:nvGrpSpPr>
        <p:grpSpPr>
          <a:xfrm>
            <a:off x="8551294" y="4672261"/>
            <a:ext cx="342938" cy="342938"/>
            <a:chOff x="11361456" y="6195813"/>
            <a:chExt cx="548700" cy="548700"/>
          </a:xfrm>
        </p:grpSpPr>
        <p:sp>
          <p:nvSpPr>
            <p:cNvPr id="326" name="Google Shape;326;p46"/>
            <p:cNvSpPr/>
            <p:nvPr/>
          </p:nvSpPr>
          <p:spPr>
            <a:xfrm>
              <a:off x="11361456" y="6195813"/>
              <a:ext cx="548700" cy="548700"/>
            </a:xfrm>
            <a:prstGeom prst="ellipse">
              <a:avLst/>
            </a:prstGeom>
            <a:blipFill rotWithShape="1">
              <a:blip r:embed="rId6">
                <a:alphaModFix/>
              </a:blip>
              <a:tile tx="50800" ty="0" sx="84997" sy="84997"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500"/>
                <a:buFont typeface="Rockwell"/>
                <a:buNone/>
              </a:pPr>
              <a:endParaRPr sz="1500" b="1" i="0" u="none" strike="noStrike" cap="none">
                <a:solidFill>
                  <a:srgbClr val="FFFFFF"/>
                </a:solidFill>
                <a:latin typeface="Rokkitt Regular"/>
                <a:ea typeface="Rokkitt Regular"/>
                <a:cs typeface="Rokkitt Regular"/>
                <a:sym typeface="Rokkitt Regular"/>
              </a:endParaRPr>
            </a:p>
          </p:txBody>
        </p:sp>
        <p:sp>
          <p:nvSpPr>
            <p:cNvPr id="327" name="Google Shape;327;p46"/>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Rockwell"/>
                <a:buNone/>
              </a:pPr>
              <a:endParaRPr sz="1400" b="0" i="0" u="none" strike="noStrike" cap="none">
                <a:solidFill>
                  <a:srgbClr val="FFFFFF"/>
                </a:solidFill>
                <a:latin typeface="Calibri"/>
                <a:ea typeface="Calibri"/>
                <a:cs typeface="Calibri"/>
                <a:sym typeface="Calibri"/>
              </a:endParaRPr>
            </a:p>
          </p:txBody>
        </p:sp>
      </p:grpSp>
      <p:pic>
        <p:nvPicPr>
          <p:cNvPr id="328" name="Google Shape;328;p46" descr="Immagine che contiene interni, pavimento, parete, tavolo&#10;&#10;Descrizione generata con affidabilità molto elevata"/>
          <p:cNvPicPr preferRelativeResize="0"/>
          <p:nvPr/>
        </p:nvPicPr>
        <p:blipFill rotWithShape="1">
          <a:blip r:embed="rId7">
            <a:alphaModFix/>
          </a:blip>
          <a:srcRect l="19651" r="34022"/>
          <a:stretch/>
        </p:blipFill>
        <p:spPr>
          <a:xfrm>
            <a:off x="6582065" y="1747854"/>
            <a:ext cx="2329843" cy="2828959"/>
          </a:xfrm>
          <a:prstGeom prst="rect">
            <a:avLst/>
          </a:prstGeom>
          <a:noFill/>
          <a:ln>
            <a:noFill/>
          </a:ln>
        </p:spPr>
      </p:pic>
      <p:sp>
        <p:nvSpPr>
          <p:cNvPr id="329" name="Google Shape;329;p46"/>
          <p:cNvSpPr txBox="1">
            <a:spLocks noGrp="1"/>
          </p:cNvSpPr>
          <p:nvPr>
            <p:ph type="body" idx="1"/>
          </p:nvPr>
        </p:nvSpPr>
        <p:spPr>
          <a:xfrm>
            <a:off x="406331" y="1852390"/>
            <a:ext cx="4015200" cy="1551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None/>
            </a:pPr>
            <a:r>
              <a:rPr lang="it" sz="1400" b="0" i="0" u="none" strike="noStrike" cap="none" smtClean="0">
                <a:solidFill>
                  <a:schemeClr val="dk1"/>
                </a:solidFill>
                <a:latin typeface="Rockwell"/>
                <a:ea typeface="Rockwell"/>
                <a:cs typeface="Rockwell"/>
                <a:sym typeface="Rockwell"/>
              </a:rPr>
              <a:t>In this museum there is the </a:t>
            </a:r>
            <a:r>
              <a:rPr lang="it" sz="1400" b="0" i="0" u="none" strike="noStrike" cap="none" dirty="0">
                <a:solidFill>
                  <a:schemeClr val="dk1"/>
                </a:solidFill>
                <a:latin typeface="Rockwell"/>
                <a:ea typeface="Rockwell"/>
                <a:cs typeface="Rockwell"/>
                <a:sym typeface="Rockwell"/>
              </a:rPr>
              <a:t>history of the </a:t>
            </a:r>
            <a:r>
              <a:rPr lang="it" sz="1400" b="0" i="0" u="none" strike="noStrike" cap="none">
                <a:solidFill>
                  <a:schemeClr val="dk1"/>
                </a:solidFill>
                <a:latin typeface="Rockwell"/>
                <a:ea typeface="Rockwell"/>
                <a:cs typeface="Rockwell"/>
                <a:sym typeface="Rockwell"/>
              </a:rPr>
              <a:t>ancient </a:t>
            </a:r>
            <a:r>
              <a:rPr lang="it" sz="1400" b="0" i="0" u="none" strike="noStrike" cap="none" smtClean="0">
                <a:solidFill>
                  <a:schemeClr val="dk1"/>
                </a:solidFill>
                <a:latin typeface="Rockwell"/>
                <a:ea typeface="Rockwell"/>
                <a:cs typeface="Rockwell"/>
                <a:sym typeface="Rockwell"/>
              </a:rPr>
              <a:t>settlements </a:t>
            </a:r>
            <a:r>
              <a:rPr lang="it" sz="1400" b="0" i="0" u="none" strike="noStrike" cap="none" dirty="0">
                <a:solidFill>
                  <a:schemeClr val="dk1"/>
                </a:solidFill>
                <a:latin typeface="Rockwell"/>
                <a:ea typeface="Rockwell"/>
                <a:cs typeface="Rockwell"/>
                <a:sym typeface="Rockwell"/>
              </a:rPr>
              <a:t>of </a:t>
            </a:r>
            <a:r>
              <a:rPr lang="it" sz="1400" b="0" i="0" u="none" strike="noStrike" cap="none">
                <a:solidFill>
                  <a:schemeClr val="dk1"/>
                </a:solidFill>
                <a:latin typeface="Rockwell"/>
                <a:ea typeface="Rockwell"/>
                <a:cs typeface="Rockwell"/>
                <a:sym typeface="Rockwell"/>
              </a:rPr>
              <a:t>Sala </a:t>
            </a:r>
            <a:r>
              <a:rPr lang="it" sz="1400" b="0" i="0" u="none" strike="noStrike" cap="none" smtClean="0">
                <a:solidFill>
                  <a:schemeClr val="dk1"/>
                </a:solidFill>
                <a:latin typeface="Rockwell"/>
                <a:ea typeface="Rockwell"/>
                <a:cs typeface="Rockwell"/>
                <a:sym typeface="Rockwell"/>
              </a:rPr>
              <a:t>Consilina.</a:t>
            </a:r>
            <a:endParaRPr sz="1400" dirty="0">
              <a:solidFill>
                <a:schemeClr val="dk1"/>
              </a:solidFill>
            </a:endParaRPr>
          </a:p>
        </p:txBody>
      </p:sp>
      <p:pic>
        <p:nvPicPr>
          <p:cNvPr id="330" name="Google Shape;330;p46" descr="Immagine che contiene interni, parete, sedendo, pavimento&#10;&#10;Descrizione generata con affidabilità molto elevata"/>
          <p:cNvPicPr preferRelativeResize="0">
            <a:picLocks noGrp="1"/>
          </p:cNvPicPr>
          <p:nvPr>
            <p:ph type="pic" idx="2"/>
          </p:nvPr>
        </p:nvPicPr>
        <p:blipFill rotWithShape="1">
          <a:blip r:embed="rId8">
            <a:alphaModFix/>
          </a:blip>
          <a:srcRect l="24631" r="27157"/>
          <a:stretch/>
        </p:blipFill>
        <p:spPr>
          <a:xfrm>
            <a:off x="4680913" y="2493509"/>
            <a:ext cx="1785600" cy="2083200"/>
          </a:xfrm>
          <a:prstGeom prst="rect">
            <a:avLst/>
          </a:prstGeom>
          <a:solidFill>
            <a:srgbClr val="E1DFDF"/>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802386" y="363474"/>
            <a:ext cx="7140600" cy="731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VISITING SALA CONSILINA</a:t>
            </a:r>
            <a:endParaRPr sz="4100" b="0" i="0" u="none" strike="noStrike" cap="none">
              <a:latin typeface="Rokkitt"/>
              <a:ea typeface="Rokkitt"/>
              <a:cs typeface="Rokkitt"/>
              <a:sym typeface="Rokkitt"/>
            </a:endParaRPr>
          </a:p>
        </p:txBody>
      </p:sp>
      <p:pic>
        <p:nvPicPr>
          <p:cNvPr id="227" name="Google Shape;227;p35"/>
          <p:cNvPicPr preferRelativeResize="0"/>
          <p:nvPr/>
        </p:nvPicPr>
        <p:blipFill rotWithShape="1">
          <a:blip r:embed="rId3">
            <a:alphaModFix/>
          </a:blip>
          <a:srcRect/>
          <a:stretch/>
        </p:blipFill>
        <p:spPr>
          <a:xfrm>
            <a:off x="-1" y="1194499"/>
            <a:ext cx="6735169" cy="3585728"/>
          </a:xfrm>
          <a:prstGeom prst="rect">
            <a:avLst/>
          </a:prstGeom>
          <a:noFill/>
          <a:ln>
            <a:noFill/>
          </a:ln>
        </p:spPr>
      </p:pic>
      <p:sp>
        <p:nvSpPr>
          <p:cNvPr id="228" name="Google Shape;228;p35"/>
          <p:cNvSpPr txBox="1"/>
          <p:nvPr/>
        </p:nvSpPr>
        <p:spPr>
          <a:xfrm>
            <a:off x="7012709" y="1306925"/>
            <a:ext cx="19038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Rockwell"/>
                <a:ea typeface="Rockwell"/>
                <a:cs typeface="Rockwell"/>
                <a:sym typeface="Rockwell"/>
              </a:rPr>
              <a:t>Piazza Umberto I </a:t>
            </a:r>
            <a:endParaRPr sz="1100"/>
          </a:p>
          <a:p>
            <a:pPr marL="0" marR="0" lvl="0" indent="0" algn="l" rtl="0">
              <a:spcBef>
                <a:spcPts val="0"/>
              </a:spcBef>
              <a:spcAft>
                <a:spcPts val="0"/>
              </a:spcAft>
              <a:buNone/>
            </a:pPr>
            <a:r>
              <a:rPr lang="it" sz="1400">
                <a:solidFill>
                  <a:schemeClr val="dk1"/>
                </a:solidFill>
                <a:latin typeface="Rockwell"/>
                <a:ea typeface="Rockwell"/>
                <a:cs typeface="Rockwell"/>
                <a:sym typeface="Rockwell"/>
              </a:rPr>
              <a:t>The main square</a:t>
            </a:r>
            <a:endParaRPr sz="1400">
              <a:solidFill>
                <a:schemeClr val="dk1"/>
              </a:solidFill>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751207" y="168993"/>
            <a:ext cx="7543800" cy="10695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VISITING SALA CONSILINA</a:t>
            </a:r>
            <a:endParaRPr sz="4100" b="0" i="0" u="none" strike="noStrike" cap="none">
              <a:latin typeface="Rokkitt"/>
              <a:ea typeface="Rokkitt"/>
              <a:cs typeface="Rokkitt"/>
              <a:sym typeface="Rokkitt"/>
            </a:endParaRPr>
          </a:p>
        </p:txBody>
      </p:sp>
      <p:pic>
        <p:nvPicPr>
          <p:cNvPr id="234" name="Google Shape;234;p36"/>
          <p:cNvPicPr preferRelativeResize="0"/>
          <p:nvPr/>
        </p:nvPicPr>
        <p:blipFill rotWithShape="1">
          <a:blip r:embed="rId3">
            <a:alphaModFix/>
          </a:blip>
          <a:srcRect/>
          <a:stretch/>
        </p:blipFill>
        <p:spPr>
          <a:xfrm>
            <a:off x="242035" y="1136176"/>
            <a:ext cx="7189169" cy="2768595"/>
          </a:xfrm>
          <a:prstGeom prst="rect">
            <a:avLst/>
          </a:prstGeom>
          <a:noFill/>
          <a:ln>
            <a:noFill/>
          </a:ln>
        </p:spPr>
      </p:pic>
      <p:sp>
        <p:nvSpPr>
          <p:cNvPr id="235" name="Google Shape;235;p36"/>
          <p:cNvSpPr txBox="1"/>
          <p:nvPr/>
        </p:nvSpPr>
        <p:spPr>
          <a:xfrm>
            <a:off x="511792" y="4186450"/>
            <a:ext cx="7195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dirty="0" smtClean="0">
                <a:solidFill>
                  <a:schemeClr val="dk1"/>
                </a:solidFill>
                <a:latin typeface="Rockwell"/>
                <a:ea typeface="Rockwell"/>
                <a:cs typeface="Rockwell"/>
                <a:sym typeface="Rockwell"/>
              </a:rPr>
              <a:t>The Portal </a:t>
            </a:r>
            <a:r>
              <a:rPr lang="it" sz="1400" dirty="0">
                <a:solidFill>
                  <a:schemeClr val="dk1"/>
                </a:solidFill>
                <a:latin typeface="Rockwell"/>
                <a:ea typeface="Rockwell"/>
                <a:cs typeface="Rockwell"/>
                <a:sym typeface="Rockwell"/>
              </a:rPr>
              <a:t>of </a:t>
            </a:r>
            <a:r>
              <a:rPr lang="it" sz="1400" dirty="0" smtClean="0">
                <a:solidFill>
                  <a:schemeClr val="dk1"/>
                </a:solidFill>
                <a:latin typeface="Rockwell"/>
                <a:ea typeface="Rockwell"/>
                <a:cs typeface="Rockwell"/>
                <a:sym typeface="Rockwell"/>
              </a:rPr>
              <a:t>the Grammatico Palace </a:t>
            </a:r>
            <a:r>
              <a:rPr lang="it" sz="1400" dirty="0">
                <a:solidFill>
                  <a:schemeClr val="dk1"/>
                </a:solidFill>
                <a:latin typeface="Rockwell"/>
                <a:ea typeface="Rockwell"/>
                <a:cs typeface="Rockwell"/>
                <a:sym typeface="Rockwell"/>
              </a:rPr>
              <a:t>(1772)</a:t>
            </a:r>
            <a:endParaRPr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751207" y="168993"/>
            <a:ext cx="7543800" cy="10695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VISITING SALA CONSILINA</a:t>
            </a:r>
            <a:endParaRPr sz="4100" b="0" i="0" u="none" strike="noStrike" cap="none">
              <a:latin typeface="Rokkitt"/>
              <a:ea typeface="Rokkitt"/>
              <a:cs typeface="Rokkitt"/>
              <a:sym typeface="Rokkitt"/>
            </a:endParaRPr>
          </a:p>
        </p:txBody>
      </p:sp>
      <p:pic>
        <p:nvPicPr>
          <p:cNvPr id="241" name="Google Shape;241;p37"/>
          <p:cNvPicPr preferRelativeResize="0"/>
          <p:nvPr/>
        </p:nvPicPr>
        <p:blipFill rotWithShape="1">
          <a:blip r:embed="rId3">
            <a:alphaModFix/>
          </a:blip>
          <a:srcRect/>
          <a:stretch/>
        </p:blipFill>
        <p:spPr>
          <a:xfrm>
            <a:off x="2573183" y="1023758"/>
            <a:ext cx="3604774" cy="4119741"/>
          </a:xfrm>
          <a:prstGeom prst="rect">
            <a:avLst/>
          </a:prstGeom>
          <a:noFill/>
          <a:ln>
            <a:noFill/>
          </a:ln>
        </p:spPr>
      </p:pic>
      <p:sp>
        <p:nvSpPr>
          <p:cNvPr id="242" name="Google Shape;242;p37"/>
          <p:cNvSpPr txBox="1"/>
          <p:nvPr/>
        </p:nvSpPr>
        <p:spPr>
          <a:xfrm>
            <a:off x="6642563" y="1442935"/>
            <a:ext cx="2109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dirty="0" smtClean="0">
                <a:solidFill>
                  <a:schemeClr val="dk1"/>
                </a:solidFill>
                <a:latin typeface="Rockwell"/>
                <a:ea typeface="Rockwell"/>
                <a:cs typeface="Rockwell"/>
                <a:sym typeface="Rockwell"/>
              </a:rPr>
              <a:t> </a:t>
            </a:r>
            <a:r>
              <a:rPr lang="it" sz="1400" dirty="0">
                <a:solidFill>
                  <a:schemeClr val="dk1"/>
                </a:solidFill>
                <a:latin typeface="Rockwell"/>
                <a:ea typeface="Rockwell"/>
                <a:cs typeface="Rockwell"/>
                <a:sym typeface="Rockwell"/>
              </a:rPr>
              <a:t>Acciari </a:t>
            </a:r>
            <a:r>
              <a:rPr lang="it" sz="1400" dirty="0" smtClean="0">
                <a:solidFill>
                  <a:schemeClr val="dk1"/>
                </a:solidFill>
                <a:latin typeface="Rockwell"/>
                <a:ea typeface="Rockwell"/>
                <a:cs typeface="Rockwell"/>
                <a:sym typeface="Rockwell"/>
              </a:rPr>
              <a:t>Palace (1704</a:t>
            </a:r>
            <a:r>
              <a:rPr lang="it" sz="1400" dirty="0">
                <a:solidFill>
                  <a:schemeClr val="dk1"/>
                </a:solidFill>
                <a:latin typeface="Rockwell"/>
                <a:ea typeface="Rockwell"/>
                <a:cs typeface="Rockwell"/>
                <a:sym typeface="Rockwell"/>
              </a:rPr>
              <a:t>)</a:t>
            </a:r>
            <a:endParaRPr sz="1100" dirty="0"/>
          </a:p>
        </p:txBody>
      </p:sp>
      <p:cxnSp>
        <p:nvCxnSpPr>
          <p:cNvPr id="243" name="Google Shape;243;p37"/>
          <p:cNvCxnSpPr/>
          <p:nvPr/>
        </p:nvCxnSpPr>
        <p:spPr>
          <a:xfrm flipH="1">
            <a:off x="5813563" y="1817955"/>
            <a:ext cx="1658100" cy="757500"/>
          </a:xfrm>
          <a:prstGeom prst="straightConnector1">
            <a:avLst/>
          </a:prstGeom>
          <a:noFill/>
          <a:ln w="28575" cap="flat" cmpd="sng">
            <a:solidFill>
              <a:schemeClr val="accent1"/>
            </a:solidFill>
            <a:prstDash val="solid"/>
            <a:round/>
            <a:headEnd type="none" w="sm" len="sm"/>
            <a:tailEnd type="triangle" w="med" len="med"/>
          </a:ln>
        </p:spPr>
      </p:cxnSp>
      <p:cxnSp>
        <p:nvCxnSpPr>
          <p:cNvPr id="244" name="Google Shape;244;p37"/>
          <p:cNvCxnSpPr/>
          <p:nvPr/>
        </p:nvCxnSpPr>
        <p:spPr>
          <a:xfrm rot="10800000" flipH="1">
            <a:off x="1433257" y="2093353"/>
            <a:ext cx="1322100" cy="303000"/>
          </a:xfrm>
          <a:prstGeom prst="straightConnector1">
            <a:avLst/>
          </a:prstGeom>
          <a:noFill/>
          <a:ln w="28575" cap="flat" cmpd="sng">
            <a:solidFill>
              <a:schemeClr val="accent1"/>
            </a:solidFill>
            <a:prstDash val="solid"/>
            <a:round/>
            <a:headEnd type="none" w="sm" len="sm"/>
            <a:tailEnd type="triangle" w="med" len="med"/>
          </a:ln>
        </p:spPr>
      </p:cxnSp>
      <p:sp>
        <p:nvSpPr>
          <p:cNvPr id="245" name="Google Shape;245;p37"/>
          <p:cNvSpPr txBox="1"/>
          <p:nvPr/>
        </p:nvSpPr>
        <p:spPr>
          <a:xfrm>
            <a:off x="303076" y="2463895"/>
            <a:ext cx="17913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dirty="0">
                <a:solidFill>
                  <a:schemeClr val="dk1"/>
                </a:solidFill>
                <a:latin typeface="Rockwell"/>
                <a:ea typeface="Rockwell"/>
                <a:cs typeface="Rockwell"/>
                <a:sym typeface="Rockwell"/>
              </a:rPr>
              <a:t>Bell tower of </a:t>
            </a:r>
            <a:r>
              <a:rPr lang="it" sz="1400" dirty="0" smtClean="0">
                <a:solidFill>
                  <a:schemeClr val="dk1"/>
                </a:solidFill>
                <a:latin typeface="Rockwell"/>
                <a:ea typeface="Rockwell"/>
                <a:cs typeface="Rockwell"/>
                <a:sym typeface="Rockwell"/>
              </a:rPr>
              <a:t>Saint </a:t>
            </a:r>
            <a:r>
              <a:rPr lang="it" sz="1400" dirty="0">
                <a:solidFill>
                  <a:schemeClr val="dk1"/>
                </a:solidFill>
                <a:latin typeface="Rockwell"/>
                <a:ea typeface="Rockwell"/>
                <a:cs typeface="Rockwell"/>
                <a:sym typeface="Rockwell"/>
              </a:rPr>
              <a:t>Peter Church </a:t>
            </a:r>
            <a:endParaRPr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SzPts val="4100"/>
              <a:buFont typeface="Rokkitt"/>
              <a:buNone/>
            </a:pPr>
            <a:r>
              <a:rPr lang="it" sz="4100" b="0" i="0" u="none" strike="noStrike" cap="none">
                <a:latin typeface="Rokkitt"/>
                <a:ea typeface="Rokkitt"/>
                <a:cs typeface="Rokkitt"/>
                <a:sym typeface="Rokkitt"/>
              </a:rPr>
              <a:t>VISITING SALA CONSILINA</a:t>
            </a:r>
            <a:endParaRPr sz="4100" b="0" i="0" u="none" strike="noStrike" cap="none">
              <a:latin typeface="Rokkitt"/>
              <a:ea typeface="Rokkitt"/>
              <a:cs typeface="Rokkitt"/>
              <a:sym typeface="Rokkitt"/>
            </a:endParaRPr>
          </a:p>
        </p:txBody>
      </p:sp>
      <p:pic>
        <p:nvPicPr>
          <p:cNvPr id="251" name="Google Shape;251;p38"/>
          <p:cNvPicPr preferRelativeResize="0"/>
          <p:nvPr/>
        </p:nvPicPr>
        <p:blipFill rotWithShape="1">
          <a:blip r:embed="rId3">
            <a:alphaModFix/>
          </a:blip>
          <a:srcRect/>
          <a:stretch/>
        </p:blipFill>
        <p:spPr>
          <a:xfrm>
            <a:off x="561689" y="1457888"/>
            <a:ext cx="3512167" cy="3512167"/>
          </a:xfrm>
          <a:prstGeom prst="rect">
            <a:avLst/>
          </a:prstGeom>
          <a:noFill/>
          <a:ln>
            <a:noFill/>
          </a:ln>
        </p:spPr>
      </p:pic>
      <p:sp>
        <p:nvSpPr>
          <p:cNvPr id="252" name="Google Shape;252;p38"/>
          <p:cNvSpPr txBox="1"/>
          <p:nvPr/>
        </p:nvSpPr>
        <p:spPr>
          <a:xfrm>
            <a:off x="4421875" y="1595355"/>
            <a:ext cx="30708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Rockwell"/>
                <a:ea typeface="Rockwell"/>
                <a:cs typeface="Rockwell"/>
                <a:sym typeface="Rockwell"/>
              </a:rPr>
              <a:t>Fresco from the church of </a:t>
            </a:r>
            <a:r>
              <a:rPr lang="it">
                <a:solidFill>
                  <a:schemeClr val="dk1"/>
                </a:solidFill>
                <a:latin typeface="Rockwell"/>
                <a:ea typeface="Rockwell"/>
                <a:cs typeface="Rockwell"/>
                <a:sym typeface="Rockwell"/>
              </a:rPr>
              <a:t>St.Stephen </a:t>
            </a:r>
            <a:r>
              <a:rPr lang="it" sz="1400">
                <a:solidFill>
                  <a:schemeClr val="dk1"/>
                </a:solidFill>
                <a:latin typeface="Rockwell"/>
                <a:ea typeface="Rockwell"/>
                <a:cs typeface="Rockwell"/>
                <a:sym typeface="Rockwell"/>
              </a:rPr>
              <a:t> Protomart</a:t>
            </a:r>
            <a:r>
              <a:rPr lang="it">
                <a:solidFill>
                  <a:schemeClr val="dk1"/>
                </a:solidFill>
                <a:latin typeface="Rockwell"/>
                <a:ea typeface="Rockwell"/>
                <a:cs typeface="Rockwell"/>
                <a:sym typeface="Rockwell"/>
              </a:rPr>
              <a:t>yr</a:t>
            </a:r>
            <a:r>
              <a:rPr lang="it" sz="1400">
                <a:solidFill>
                  <a:schemeClr val="dk1"/>
                </a:solidFill>
                <a:latin typeface="Rockwell"/>
                <a:ea typeface="Rockwell"/>
                <a:cs typeface="Rockwell"/>
                <a:sym typeface="Rockwell"/>
              </a:rPr>
              <a:t> (XII century)</a:t>
            </a:r>
            <a:endParaRPr sz="1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gno">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516</Words>
  <Application>Microsoft Office PowerPoint</Application>
  <PresentationFormat>Presentazione su schermo (16:9)</PresentationFormat>
  <Paragraphs>40</Paragraphs>
  <Slides>16</Slides>
  <Notes>16</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16</vt:i4>
      </vt:variant>
    </vt:vector>
  </HeadingPairs>
  <TitlesOfParts>
    <vt:vector size="24" baseType="lpstr">
      <vt:lpstr>Arial</vt:lpstr>
      <vt:lpstr>Rockwell</vt:lpstr>
      <vt:lpstr>Rokkitt</vt:lpstr>
      <vt:lpstr>Noto Sans Symbols</vt:lpstr>
      <vt:lpstr>Calibri</vt:lpstr>
      <vt:lpstr>Rokkitt Regular</vt:lpstr>
      <vt:lpstr>Simple Light</vt:lpstr>
      <vt:lpstr>Legno</vt:lpstr>
      <vt:lpstr>SALA CONSILINA</vt:lpstr>
      <vt:lpstr>Presentazione standard di PowerPoint</vt:lpstr>
      <vt:lpstr>SALA CONSILINA- HISTORY</vt:lpstr>
      <vt:lpstr>SALA CONSILINA- HISTORY</vt:lpstr>
      <vt:lpstr>MASC- ARCHAEOLOGICAL MUSEUM OF SALA CONSILINA</vt:lpstr>
      <vt:lpstr>VISITING SALA CONSILINA</vt:lpstr>
      <vt:lpstr>VISITING SALA CONSILINA</vt:lpstr>
      <vt:lpstr>VISITING SALA CONSILINA</vt:lpstr>
      <vt:lpstr>VISITING SALA CONSILINA</vt:lpstr>
      <vt:lpstr>VISITING SALA CONSILINA</vt:lpstr>
      <vt:lpstr>VISITING SALA CONSILINA</vt:lpstr>
      <vt:lpstr>TRADITIONS</vt:lpstr>
      <vt:lpstr>TRADITIONS - THE ARCHANGEL MICHAEL BETWEEN BYZANTINES AND LONGOBARDS</vt:lpstr>
      <vt:lpstr>TRADITIONS - THE ARCHANGEL MICHAEL BETWEEN BYZANTINES AND LONGOBARDS</vt:lpstr>
      <vt:lpstr>TRADITIONS - THE ARCHANGEL MICHAEL BETWEEN BYZANTINES AND LONGOBARDS</vt:lpstr>
      <vt:lpstr>CARLO V NE LA TERRA DE LA SALA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COMPRENSIVO CAMERA</dc:title>
  <cp:lastModifiedBy>Utente Windows</cp:lastModifiedBy>
  <cp:revision>8</cp:revision>
  <dcterms:modified xsi:type="dcterms:W3CDTF">2020-01-09T21:30:00Z</dcterms:modified>
</cp:coreProperties>
</file>