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Libre Franklin"/>
      <p:regular r:id="rId28"/>
      <p:bold r:id="rId29"/>
      <p:italic r:id="rId30"/>
      <p:boldItalic r:id="rId31"/>
    </p:embeddedFont>
    <p:embeddedFont>
      <p:font typeface="Roboto"/>
      <p:regular r:id="rId32"/>
      <p:bold r:id="rId33"/>
      <p:italic r:id="rId34"/>
      <p:boldItalic r:id="rId35"/>
    </p:embeddedFont>
    <p:embeddedFont>
      <p:font typeface="Franklin Gothic"/>
      <p:bold r:id="rId36"/>
    </p:embeddedFont>
    <p:embeddedFont>
      <p:font typeface="Lato"/>
      <p:regular r:id="rId37"/>
      <p:bold r:id="rId38"/>
      <p:italic r:id="rId39"/>
      <p:boldItalic r:id="rId40"/>
    </p:embeddedFont>
    <p:embeddedFont>
      <p:font typeface="Source Sans Pr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19D04E5-2981-4628-8588-359F0C6E9EA6}">
  <a:tblStyle styleId="{019D04E5-2981-4628-8588-359F0C6E9EA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5.xml"/><Relationship Id="rId42" Type="http://schemas.openxmlformats.org/officeDocument/2006/relationships/font" Target="fonts/SourceSansPro-bold.fntdata"/><Relationship Id="rId41" Type="http://schemas.openxmlformats.org/officeDocument/2006/relationships/font" Target="fonts/SourceSansPro-regular.fntdata"/><Relationship Id="rId22" Type="http://schemas.openxmlformats.org/officeDocument/2006/relationships/slide" Target="slides/slide17.xml"/><Relationship Id="rId44" Type="http://schemas.openxmlformats.org/officeDocument/2006/relationships/font" Target="fonts/SourceSansPro-boldItalic.fntdata"/><Relationship Id="rId21" Type="http://schemas.openxmlformats.org/officeDocument/2006/relationships/slide" Target="slides/slide16.xml"/><Relationship Id="rId43" Type="http://schemas.openxmlformats.org/officeDocument/2006/relationships/font" Target="fonts/SourceSansPro-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LibreFranklin-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ibreFranklin-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ibreFranklin-boldItalic.fntdata"/><Relationship Id="rId30" Type="http://schemas.openxmlformats.org/officeDocument/2006/relationships/font" Target="fonts/LibreFranklin-italic.fntdata"/><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Lato-regular.fntdata"/><Relationship Id="rId14" Type="http://schemas.openxmlformats.org/officeDocument/2006/relationships/slide" Target="slides/slide9.xml"/><Relationship Id="rId36" Type="http://schemas.openxmlformats.org/officeDocument/2006/relationships/font" Target="fonts/FranklinGothic-bold.fntdata"/><Relationship Id="rId17" Type="http://schemas.openxmlformats.org/officeDocument/2006/relationships/slide" Target="slides/slide12.xml"/><Relationship Id="rId39" Type="http://schemas.openxmlformats.org/officeDocument/2006/relationships/font" Target="fonts/Lato-italic.fntdata"/><Relationship Id="rId16" Type="http://schemas.openxmlformats.org/officeDocument/2006/relationships/slide" Target="slides/slide11.xml"/><Relationship Id="rId38" Type="http://schemas.openxmlformats.org/officeDocument/2006/relationships/font" Target="fonts/La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8" name="Shape 18"/>
        <p:cNvGrpSpPr/>
        <p:nvPr/>
      </p:nvGrpSpPr>
      <p:grpSpPr>
        <a:xfrm>
          <a:off x="0" y="0"/>
          <a:ext cx="0" cy="0"/>
          <a:chOff x="0" y="0"/>
          <a:chExt cx="0" cy="0"/>
        </a:xfrm>
      </p:grpSpPr>
      <p:sp>
        <p:nvSpPr>
          <p:cNvPr id="19" name="Google Shape;19;p2"/>
          <p:cNvSpPr/>
          <p:nvPr/>
        </p:nvSpPr>
        <p:spPr>
          <a:xfrm>
            <a:off x="446534" y="3085764"/>
            <a:ext cx="11298900" cy="3338100"/>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txBox="1"/>
          <p:nvPr>
            <p:ph type="ctrTitle"/>
          </p:nvPr>
        </p:nvSpPr>
        <p:spPr>
          <a:xfrm>
            <a:off x="581191" y="1020431"/>
            <a:ext cx="10993500" cy="14751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3600"/>
              <a:buFont typeface="Franklin Gothic"/>
              <a:buNone/>
              <a:defRPr sz="36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 type="subTitle"/>
          </p:nvPr>
        </p:nvSpPr>
        <p:spPr>
          <a:xfrm>
            <a:off x="581194" y="2495445"/>
            <a:ext cx="10993500" cy="590400"/>
          </a:xfrm>
          <a:prstGeom prst="rect">
            <a:avLst/>
          </a:prstGeom>
          <a:noFill/>
          <a:ln>
            <a:noFill/>
          </a:ln>
        </p:spPr>
        <p:txBody>
          <a:bodyPr anchorCtr="0" anchor="t" bIns="45700" lIns="91425" spcFirstLastPara="1" rIns="91425" wrap="square" tIns="45700">
            <a:normAutofit/>
          </a:bodyPr>
          <a:lstStyle>
            <a:lvl1pPr lvl="0" algn="l">
              <a:lnSpc>
                <a:spcPct val="110000"/>
              </a:lnSpc>
              <a:spcBef>
                <a:spcPts val="320"/>
              </a:spcBef>
              <a:spcAft>
                <a:spcPts val="0"/>
              </a:spcAft>
              <a:buSzPts val="1472"/>
              <a:buNone/>
              <a:defRPr sz="1600" cap="none">
                <a:solidFill>
                  <a:schemeClr val="accent1"/>
                </a:solidFill>
              </a:defRPr>
            </a:lvl1pPr>
            <a:lvl2pPr lvl="1" algn="ctr">
              <a:lnSpc>
                <a:spcPct val="100000"/>
              </a:lnSpc>
              <a:spcBef>
                <a:spcPts val="600"/>
              </a:spcBef>
              <a:spcAft>
                <a:spcPts val="0"/>
              </a:spcAft>
              <a:buSzPts val="1288"/>
              <a:buNone/>
              <a:defRPr>
                <a:solidFill>
                  <a:srgbClr val="888888"/>
                </a:solidFill>
              </a:defRPr>
            </a:lvl2pPr>
            <a:lvl3pPr lvl="2" algn="ctr">
              <a:lnSpc>
                <a:spcPct val="100000"/>
              </a:lnSpc>
              <a:spcBef>
                <a:spcPts val="600"/>
              </a:spcBef>
              <a:spcAft>
                <a:spcPts val="0"/>
              </a:spcAft>
              <a:buSzPts val="1196"/>
              <a:buNone/>
              <a:defRPr>
                <a:solidFill>
                  <a:srgbClr val="888888"/>
                </a:solidFill>
              </a:defRPr>
            </a:lvl3pPr>
            <a:lvl4pPr lvl="3" algn="ctr">
              <a:lnSpc>
                <a:spcPct val="100000"/>
              </a:lnSpc>
              <a:spcBef>
                <a:spcPts val="600"/>
              </a:spcBef>
              <a:spcAft>
                <a:spcPts val="0"/>
              </a:spcAft>
              <a:buSzPts val="1012"/>
              <a:buNone/>
              <a:defRPr>
                <a:solidFill>
                  <a:srgbClr val="888888"/>
                </a:solidFill>
              </a:defRPr>
            </a:lvl4pPr>
            <a:lvl5pPr lvl="4" algn="ctr">
              <a:lnSpc>
                <a:spcPct val="100000"/>
              </a:lnSpc>
              <a:spcBef>
                <a:spcPts val="600"/>
              </a:spcBef>
              <a:spcAft>
                <a:spcPts val="0"/>
              </a:spcAft>
              <a:buSzPts val="1012"/>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22" name="Google Shape;22;p2"/>
          <p:cNvSpPr txBox="1"/>
          <p:nvPr>
            <p:ph idx="10" type="dt"/>
          </p:nvPr>
        </p:nvSpPr>
        <p:spPr>
          <a:xfrm>
            <a:off x="7605951" y="6423914"/>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1" type="ftr"/>
          </p:nvPr>
        </p:nvSpPr>
        <p:spPr>
          <a:xfrm>
            <a:off x="581192" y="6423914"/>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2" type="sldNum"/>
          </p:nvPr>
        </p:nvSpPr>
        <p:spPr>
          <a:xfrm>
            <a:off x="10558300" y="6423914"/>
            <a:ext cx="1052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8" name="Shape 78"/>
        <p:cNvGrpSpPr/>
        <p:nvPr/>
      </p:nvGrpSpPr>
      <p:grpSpPr>
        <a:xfrm>
          <a:off x="0" y="0"/>
          <a:ext cx="0" cy="0"/>
          <a:chOff x="0" y="0"/>
          <a:chExt cx="0" cy="0"/>
        </a:xfrm>
      </p:grpSpPr>
      <p:sp>
        <p:nvSpPr>
          <p:cNvPr id="79" name="Google Shape;79;p11"/>
          <p:cNvSpPr txBox="1"/>
          <p:nvPr>
            <p:ph type="title"/>
          </p:nvPr>
        </p:nvSpPr>
        <p:spPr>
          <a:xfrm>
            <a:off x="581192" y="702156"/>
            <a:ext cx="11029500" cy="1013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1"/>
          <p:cNvSpPr txBox="1"/>
          <p:nvPr>
            <p:ph idx="1" type="body"/>
          </p:nvPr>
        </p:nvSpPr>
        <p:spPr>
          <a:xfrm rot="5400000">
            <a:off x="4270108" y="-1352798"/>
            <a:ext cx="3651900" cy="11029500"/>
          </a:xfrm>
          <a:prstGeom prst="rect">
            <a:avLst/>
          </a:prstGeom>
          <a:noFill/>
          <a:ln>
            <a:noFill/>
          </a:ln>
        </p:spPr>
        <p:txBody>
          <a:bodyPr anchorCtr="0" anchor="t" bIns="45700" lIns="91425" spcFirstLastPara="1" rIns="91425" wrap="square" tIns="45700">
            <a:normAutofit/>
          </a:bodyPr>
          <a:lstStyle>
            <a:lvl1pPr indent="-327914" lvl="0" marL="457200" algn="l">
              <a:lnSpc>
                <a:spcPct val="110000"/>
              </a:lnSpc>
              <a:spcBef>
                <a:spcPts val="340"/>
              </a:spcBef>
              <a:spcAft>
                <a:spcPts val="0"/>
              </a:spcAft>
              <a:buSzPts val="1564"/>
              <a:buChar char="◼"/>
              <a:defRPr/>
            </a:lvl1pPr>
            <a:lvl2pPr indent="-310387" lvl="1" marL="914400" algn="l">
              <a:lnSpc>
                <a:spcPct val="100000"/>
              </a:lnSpc>
              <a:spcBef>
                <a:spcPts val="600"/>
              </a:spcBef>
              <a:spcAft>
                <a:spcPts val="0"/>
              </a:spcAft>
              <a:buSzPts val="1288"/>
              <a:buChar char="◼"/>
              <a:defRPr/>
            </a:lvl2pPr>
            <a:lvl3pPr indent="-304546" lvl="2" marL="1371600" algn="l">
              <a:lnSpc>
                <a:spcPct val="100000"/>
              </a:lnSpc>
              <a:spcBef>
                <a:spcPts val="600"/>
              </a:spcBef>
              <a:spcAft>
                <a:spcPts val="0"/>
              </a:spcAft>
              <a:buSzPts val="1196"/>
              <a:buChar char="◼"/>
              <a:defRPr/>
            </a:lvl3pPr>
            <a:lvl4pPr indent="-292861" lvl="3" marL="1828800" algn="l">
              <a:lnSpc>
                <a:spcPct val="100000"/>
              </a:lnSpc>
              <a:spcBef>
                <a:spcPts val="600"/>
              </a:spcBef>
              <a:spcAft>
                <a:spcPts val="0"/>
              </a:spcAft>
              <a:buSzPts val="1012"/>
              <a:buChar char="◼"/>
              <a:defRPr/>
            </a:lvl4pPr>
            <a:lvl5pPr indent="-292861" lvl="4" marL="2286000" algn="l">
              <a:lnSpc>
                <a:spcPct val="100000"/>
              </a:lnSpc>
              <a:spcBef>
                <a:spcPts val="600"/>
              </a:spcBef>
              <a:spcAft>
                <a:spcPts val="0"/>
              </a:spcAft>
              <a:buSzPts val="1012"/>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81" name="Google Shape;81;p11"/>
          <p:cNvSpPr txBox="1"/>
          <p:nvPr>
            <p:ph idx="10" type="dt"/>
          </p:nvPr>
        </p:nvSpPr>
        <p:spPr>
          <a:xfrm>
            <a:off x="7605951" y="6423914"/>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1"/>
          <p:cNvSpPr txBox="1"/>
          <p:nvPr>
            <p:ph idx="11" type="ftr"/>
          </p:nvPr>
        </p:nvSpPr>
        <p:spPr>
          <a:xfrm>
            <a:off x="581192" y="6423914"/>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1"/>
          <p:cNvSpPr txBox="1"/>
          <p:nvPr>
            <p:ph idx="12" type="sldNum"/>
          </p:nvPr>
        </p:nvSpPr>
        <p:spPr>
          <a:xfrm>
            <a:off x="10558300" y="6423914"/>
            <a:ext cx="1052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verticale e testo" showMasterSp="0" type="vertTitleAndTx">
  <p:cSld name="VERTICAL_TITLE_AND_VERTICAL_TEXT">
    <p:spTree>
      <p:nvGrpSpPr>
        <p:cNvPr id="84" name="Shape 84"/>
        <p:cNvGrpSpPr/>
        <p:nvPr/>
      </p:nvGrpSpPr>
      <p:grpSpPr>
        <a:xfrm>
          <a:off x="0" y="0"/>
          <a:ext cx="0" cy="0"/>
          <a:chOff x="0" y="0"/>
          <a:chExt cx="0" cy="0"/>
        </a:xfrm>
      </p:grpSpPr>
      <p:sp>
        <p:nvSpPr>
          <p:cNvPr id="85" name="Google Shape;85;p12"/>
          <p:cNvSpPr/>
          <p:nvPr/>
        </p:nvSpPr>
        <p:spPr>
          <a:xfrm>
            <a:off x="8058151" y="599725"/>
            <a:ext cx="3687300" cy="5817000"/>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2"/>
          <p:cNvSpPr txBox="1"/>
          <p:nvPr>
            <p:ph type="title"/>
          </p:nvPr>
        </p:nvSpPr>
        <p:spPr>
          <a:xfrm rot="5400000">
            <a:off x="7362700" y="1705100"/>
            <a:ext cx="4807200" cy="3124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FFFF"/>
              </a:buClr>
              <a:buSzPts val="2800"/>
              <a:buFont typeface="Franklin Gothic"/>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2"/>
          <p:cNvSpPr txBox="1"/>
          <p:nvPr>
            <p:ph idx="1" type="body"/>
          </p:nvPr>
        </p:nvSpPr>
        <p:spPr>
          <a:xfrm rot="5400000">
            <a:off x="1952148" y="-313600"/>
            <a:ext cx="4807200" cy="7161600"/>
          </a:xfrm>
          <a:prstGeom prst="rect">
            <a:avLst/>
          </a:prstGeom>
          <a:noFill/>
          <a:ln>
            <a:noFill/>
          </a:ln>
        </p:spPr>
        <p:txBody>
          <a:bodyPr anchorCtr="0" anchor="t"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88" name="Google Shape;88;p12"/>
          <p:cNvSpPr/>
          <p:nvPr/>
        </p:nvSpPr>
        <p:spPr>
          <a:xfrm>
            <a:off x="446534" y="457200"/>
            <a:ext cx="3703200" cy="95100"/>
          </a:xfrm>
          <a:prstGeom prst="rect">
            <a:avLst/>
          </a:prstGeom>
          <a:solidFill>
            <a:srgbClr val="969F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2"/>
          <p:cNvSpPr/>
          <p:nvPr/>
        </p:nvSpPr>
        <p:spPr>
          <a:xfrm>
            <a:off x="8042147" y="453643"/>
            <a:ext cx="3703200" cy="98700"/>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2"/>
          <p:cNvSpPr/>
          <p:nvPr/>
        </p:nvSpPr>
        <p:spPr>
          <a:xfrm>
            <a:off x="4241830" y="457200"/>
            <a:ext cx="37032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2"/>
          <p:cNvSpPr txBox="1"/>
          <p:nvPr>
            <p:ph idx="10" type="dt"/>
          </p:nvPr>
        </p:nvSpPr>
        <p:spPr>
          <a:xfrm>
            <a:off x="7605951" y="6423914"/>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2"/>
          <p:cNvSpPr txBox="1"/>
          <p:nvPr>
            <p:ph idx="11" type="ftr"/>
          </p:nvPr>
        </p:nvSpPr>
        <p:spPr>
          <a:xfrm>
            <a:off x="581192" y="6423914"/>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2"/>
          <p:cNvSpPr txBox="1"/>
          <p:nvPr>
            <p:ph idx="12" type="sldNum"/>
          </p:nvPr>
        </p:nvSpPr>
        <p:spPr>
          <a:xfrm>
            <a:off x="10558300" y="6423914"/>
            <a:ext cx="1052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5" name="Shape 25"/>
        <p:cNvGrpSpPr/>
        <p:nvPr/>
      </p:nvGrpSpPr>
      <p:grpSpPr>
        <a:xfrm>
          <a:off x="0" y="0"/>
          <a:ext cx="0" cy="0"/>
          <a:chOff x="0" y="0"/>
          <a:chExt cx="0" cy="0"/>
        </a:xfrm>
      </p:grpSpPr>
      <p:sp>
        <p:nvSpPr>
          <p:cNvPr id="26" name="Google Shape;26;p3"/>
          <p:cNvSpPr txBox="1"/>
          <p:nvPr>
            <p:ph type="title"/>
          </p:nvPr>
        </p:nvSpPr>
        <p:spPr>
          <a:xfrm>
            <a:off x="581192" y="702156"/>
            <a:ext cx="11029500" cy="1188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 type="body"/>
          </p:nvPr>
        </p:nvSpPr>
        <p:spPr>
          <a:xfrm>
            <a:off x="581192" y="2340864"/>
            <a:ext cx="11029500" cy="3634500"/>
          </a:xfrm>
          <a:prstGeom prst="rect">
            <a:avLst/>
          </a:prstGeom>
          <a:noFill/>
          <a:ln>
            <a:noFill/>
          </a:ln>
        </p:spPr>
        <p:txBody>
          <a:bodyPr anchorCtr="0" anchor="ctr"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28" name="Google Shape;28;p3"/>
          <p:cNvSpPr txBox="1"/>
          <p:nvPr>
            <p:ph idx="10" type="dt"/>
          </p:nvPr>
        </p:nvSpPr>
        <p:spPr>
          <a:xfrm>
            <a:off x="7605951" y="6423914"/>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1" type="ftr"/>
          </p:nvPr>
        </p:nvSpPr>
        <p:spPr>
          <a:xfrm>
            <a:off x="581192" y="6423914"/>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2" type="sldNum"/>
          </p:nvPr>
        </p:nvSpPr>
        <p:spPr>
          <a:xfrm>
            <a:off x="10558300" y="6423914"/>
            <a:ext cx="1052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31" name="Shape 31"/>
        <p:cNvGrpSpPr/>
        <p:nvPr/>
      </p:nvGrpSpPr>
      <p:grpSpPr>
        <a:xfrm>
          <a:off x="0" y="0"/>
          <a:ext cx="0" cy="0"/>
          <a:chOff x="0" y="0"/>
          <a:chExt cx="0" cy="0"/>
        </a:xfrm>
      </p:grpSpPr>
      <p:sp>
        <p:nvSpPr>
          <p:cNvPr id="32" name="Google Shape;32;p4"/>
          <p:cNvSpPr/>
          <p:nvPr/>
        </p:nvSpPr>
        <p:spPr>
          <a:xfrm>
            <a:off x="447817" y="5141974"/>
            <a:ext cx="11290800" cy="1258800"/>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
          <p:cNvSpPr txBox="1"/>
          <p:nvPr>
            <p:ph type="title"/>
          </p:nvPr>
        </p:nvSpPr>
        <p:spPr>
          <a:xfrm>
            <a:off x="581193" y="2393950"/>
            <a:ext cx="11029500" cy="2147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3600"/>
              <a:buFont typeface="Franklin Gothic"/>
              <a:buNone/>
              <a:defRPr b="0" sz="3600" cap="none">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 type="body"/>
          </p:nvPr>
        </p:nvSpPr>
        <p:spPr>
          <a:xfrm>
            <a:off x="581192" y="4541417"/>
            <a:ext cx="11029500" cy="6006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360"/>
              </a:spcBef>
              <a:spcAft>
                <a:spcPts val="0"/>
              </a:spcAft>
              <a:buSzPts val="1656"/>
              <a:buNone/>
              <a:defRPr sz="1800" cap="none">
                <a:solidFill>
                  <a:schemeClr val="accent1"/>
                </a:solidFill>
              </a:defRPr>
            </a:lvl1pPr>
            <a:lvl2pPr indent="-228600" lvl="1" marL="914400" algn="l">
              <a:lnSpc>
                <a:spcPct val="100000"/>
              </a:lnSpc>
              <a:spcBef>
                <a:spcPts val="600"/>
              </a:spcBef>
              <a:spcAft>
                <a:spcPts val="0"/>
              </a:spcAft>
              <a:buSzPts val="1656"/>
              <a:buNone/>
              <a:defRPr sz="1800">
                <a:solidFill>
                  <a:srgbClr val="888888"/>
                </a:solidFill>
              </a:defRPr>
            </a:lvl2pPr>
            <a:lvl3pPr indent="-228600" lvl="2" marL="1371600" algn="l">
              <a:lnSpc>
                <a:spcPct val="100000"/>
              </a:lnSpc>
              <a:spcBef>
                <a:spcPts val="600"/>
              </a:spcBef>
              <a:spcAft>
                <a:spcPts val="0"/>
              </a:spcAft>
              <a:buSzPts val="1472"/>
              <a:buNone/>
              <a:defRPr sz="1600">
                <a:solidFill>
                  <a:srgbClr val="888888"/>
                </a:solidFill>
              </a:defRPr>
            </a:lvl3pPr>
            <a:lvl4pPr indent="-228600" lvl="3" marL="1828800" algn="l">
              <a:lnSpc>
                <a:spcPct val="100000"/>
              </a:lnSpc>
              <a:spcBef>
                <a:spcPts val="600"/>
              </a:spcBef>
              <a:spcAft>
                <a:spcPts val="0"/>
              </a:spcAft>
              <a:buSzPts val="1288"/>
              <a:buNone/>
              <a:defRPr sz="1400">
                <a:solidFill>
                  <a:srgbClr val="888888"/>
                </a:solidFill>
              </a:defRPr>
            </a:lvl4pPr>
            <a:lvl5pPr indent="-228600" lvl="4" marL="2286000" algn="l">
              <a:lnSpc>
                <a:spcPct val="100000"/>
              </a:lnSpc>
              <a:spcBef>
                <a:spcPts val="600"/>
              </a:spcBef>
              <a:spcAft>
                <a:spcPts val="0"/>
              </a:spcAft>
              <a:buSzPts val="1288"/>
              <a:buNone/>
              <a:defRPr sz="1400">
                <a:solidFill>
                  <a:srgbClr val="888888"/>
                </a:solidFill>
              </a:defRPr>
            </a:lvl5pPr>
            <a:lvl6pPr indent="-228600" lvl="5" marL="2743200" algn="l">
              <a:lnSpc>
                <a:spcPct val="100000"/>
              </a:lnSpc>
              <a:spcBef>
                <a:spcPts val="600"/>
              </a:spcBef>
              <a:spcAft>
                <a:spcPts val="0"/>
              </a:spcAft>
              <a:buSzPts val="1288"/>
              <a:buNone/>
              <a:defRPr sz="1400">
                <a:solidFill>
                  <a:srgbClr val="888888"/>
                </a:solidFill>
              </a:defRPr>
            </a:lvl6pPr>
            <a:lvl7pPr indent="-228600" lvl="6" marL="3200400" algn="l">
              <a:lnSpc>
                <a:spcPct val="100000"/>
              </a:lnSpc>
              <a:spcBef>
                <a:spcPts val="600"/>
              </a:spcBef>
              <a:spcAft>
                <a:spcPts val="0"/>
              </a:spcAft>
              <a:buSzPts val="1288"/>
              <a:buNone/>
              <a:defRPr sz="1400">
                <a:solidFill>
                  <a:srgbClr val="888888"/>
                </a:solidFill>
              </a:defRPr>
            </a:lvl7pPr>
            <a:lvl8pPr indent="-228600" lvl="7" marL="3657600" algn="l">
              <a:lnSpc>
                <a:spcPct val="100000"/>
              </a:lnSpc>
              <a:spcBef>
                <a:spcPts val="600"/>
              </a:spcBef>
              <a:spcAft>
                <a:spcPts val="0"/>
              </a:spcAft>
              <a:buSzPts val="1288"/>
              <a:buNone/>
              <a:defRPr sz="1400">
                <a:solidFill>
                  <a:srgbClr val="888888"/>
                </a:solidFill>
              </a:defRPr>
            </a:lvl8pPr>
            <a:lvl9pPr indent="-228600" lvl="8" marL="4114800" algn="l">
              <a:lnSpc>
                <a:spcPct val="100000"/>
              </a:lnSpc>
              <a:spcBef>
                <a:spcPts val="600"/>
              </a:spcBef>
              <a:spcAft>
                <a:spcPts val="600"/>
              </a:spcAft>
              <a:buSzPts val="1288"/>
              <a:buNone/>
              <a:defRPr sz="1400">
                <a:solidFill>
                  <a:srgbClr val="888888"/>
                </a:solidFill>
              </a:defRPr>
            </a:lvl9pPr>
          </a:lstStyle>
          <a:p/>
        </p:txBody>
      </p:sp>
      <p:sp>
        <p:nvSpPr>
          <p:cNvPr id="35" name="Google Shape;35;p4"/>
          <p:cNvSpPr txBox="1"/>
          <p:nvPr>
            <p:ph idx="10" type="dt"/>
          </p:nvPr>
        </p:nvSpPr>
        <p:spPr>
          <a:xfrm>
            <a:off x="7605951" y="6423914"/>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1" type="ftr"/>
          </p:nvPr>
        </p:nvSpPr>
        <p:spPr>
          <a:xfrm>
            <a:off x="581192" y="6423914"/>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2" type="sldNum"/>
          </p:nvPr>
        </p:nvSpPr>
        <p:spPr>
          <a:xfrm>
            <a:off x="10558300" y="6423914"/>
            <a:ext cx="1052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8" name="Shape 38"/>
        <p:cNvGrpSpPr/>
        <p:nvPr/>
      </p:nvGrpSpPr>
      <p:grpSpPr>
        <a:xfrm>
          <a:off x="0" y="0"/>
          <a:ext cx="0" cy="0"/>
          <a:chOff x="0" y="0"/>
          <a:chExt cx="0" cy="0"/>
        </a:xfrm>
      </p:grpSpPr>
      <p:sp>
        <p:nvSpPr>
          <p:cNvPr id="39" name="Google Shape;39;p5"/>
          <p:cNvSpPr txBox="1"/>
          <p:nvPr>
            <p:ph type="title"/>
          </p:nvPr>
        </p:nvSpPr>
        <p:spPr>
          <a:xfrm>
            <a:off x="581193" y="729658"/>
            <a:ext cx="11029500" cy="988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 type="body"/>
          </p:nvPr>
        </p:nvSpPr>
        <p:spPr>
          <a:xfrm>
            <a:off x="581193" y="2228003"/>
            <a:ext cx="5194800" cy="3633000"/>
          </a:xfrm>
          <a:prstGeom prst="rect">
            <a:avLst/>
          </a:prstGeom>
          <a:noFill/>
          <a:ln>
            <a:noFill/>
          </a:ln>
        </p:spPr>
        <p:txBody>
          <a:bodyPr anchorCtr="0" anchor="ctr"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1" name="Google Shape;41;p5"/>
          <p:cNvSpPr txBox="1"/>
          <p:nvPr>
            <p:ph idx="2" type="body"/>
          </p:nvPr>
        </p:nvSpPr>
        <p:spPr>
          <a:xfrm>
            <a:off x="6416039" y="2228003"/>
            <a:ext cx="5194800" cy="3633000"/>
          </a:xfrm>
          <a:prstGeom prst="rect">
            <a:avLst/>
          </a:prstGeom>
          <a:noFill/>
          <a:ln>
            <a:noFill/>
          </a:ln>
        </p:spPr>
        <p:txBody>
          <a:bodyPr anchorCtr="0" anchor="ctr"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2" name="Google Shape;42;p5"/>
          <p:cNvSpPr txBox="1"/>
          <p:nvPr>
            <p:ph idx="10" type="dt"/>
          </p:nvPr>
        </p:nvSpPr>
        <p:spPr>
          <a:xfrm>
            <a:off x="7605951" y="6423914"/>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1" type="ftr"/>
          </p:nvPr>
        </p:nvSpPr>
        <p:spPr>
          <a:xfrm>
            <a:off x="581192" y="6423914"/>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
          <p:cNvSpPr txBox="1"/>
          <p:nvPr>
            <p:ph idx="12" type="sldNum"/>
          </p:nvPr>
        </p:nvSpPr>
        <p:spPr>
          <a:xfrm>
            <a:off x="10558300" y="6423914"/>
            <a:ext cx="1052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p:cSld name="Confronto">
    <p:spTree>
      <p:nvGrpSpPr>
        <p:cNvPr id="45" name="Shape 45"/>
        <p:cNvGrpSpPr/>
        <p:nvPr/>
      </p:nvGrpSpPr>
      <p:grpSpPr>
        <a:xfrm>
          <a:off x="0" y="0"/>
          <a:ext cx="0" cy="0"/>
          <a:chOff x="0" y="0"/>
          <a:chExt cx="0" cy="0"/>
        </a:xfrm>
      </p:grpSpPr>
      <p:sp>
        <p:nvSpPr>
          <p:cNvPr id="46" name="Google Shape;46;p6"/>
          <p:cNvSpPr txBox="1"/>
          <p:nvPr>
            <p:ph type="title"/>
          </p:nvPr>
        </p:nvSpPr>
        <p:spPr>
          <a:xfrm>
            <a:off x="581193" y="729658"/>
            <a:ext cx="11029500" cy="988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 type="body"/>
          </p:nvPr>
        </p:nvSpPr>
        <p:spPr>
          <a:xfrm>
            <a:off x="581191" y="2250891"/>
            <a:ext cx="5194800" cy="557700"/>
          </a:xfrm>
          <a:prstGeom prst="rect">
            <a:avLst/>
          </a:prstGeom>
          <a:noFill/>
          <a:ln>
            <a:noFill/>
          </a:ln>
        </p:spPr>
        <p:txBody>
          <a:bodyPr anchorCtr="0" anchor="ctr" bIns="45700" lIns="91425" spcFirstLastPara="1" rIns="91425" wrap="square" tIns="45700">
            <a:noAutofit/>
          </a:bodyPr>
          <a:lstStyle>
            <a:lvl1pPr indent="-228600" lvl="0" marL="457200" algn="l">
              <a:lnSpc>
                <a:spcPct val="110000"/>
              </a:lnSpc>
              <a:spcBef>
                <a:spcPts val="400"/>
              </a:spcBef>
              <a:spcAft>
                <a:spcPts val="0"/>
              </a:spcAft>
              <a:buSzPts val="1840"/>
              <a:buNone/>
              <a:defRPr b="0" sz="2000">
                <a:solidFill>
                  <a:srgbClr val="3F3F3F"/>
                </a:solidFill>
              </a:defRPr>
            </a:lvl1pPr>
            <a:lvl2pPr indent="-228600" lvl="1" marL="914400" algn="l">
              <a:lnSpc>
                <a:spcPct val="100000"/>
              </a:lnSpc>
              <a:spcBef>
                <a:spcPts val="600"/>
              </a:spcBef>
              <a:spcAft>
                <a:spcPts val="0"/>
              </a:spcAft>
              <a:buSzPts val="1840"/>
              <a:buNone/>
              <a:defRPr b="1" sz="2000"/>
            </a:lvl2pPr>
            <a:lvl3pPr indent="-228600" lvl="2" marL="1371600" algn="l">
              <a:lnSpc>
                <a:spcPct val="100000"/>
              </a:lnSpc>
              <a:spcBef>
                <a:spcPts val="600"/>
              </a:spcBef>
              <a:spcAft>
                <a:spcPts val="0"/>
              </a:spcAft>
              <a:buSzPts val="1656"/>
              <a:buNone/>
              <a:defRPr b="1" sz="1800"/>
            </a:lvl3pPr>
            <a:lvl4pPr indent="-228600" lvl="3" marL="1828800" algn="l">
              <a:lnSpc>
                <a:spcPct val="100000"/>
              </a:lnSpc>
              <a:spcBef>
                <a:spcPts val="600"/>
              </a:spcBef>
              <a:spcAft>
                <a:spcPts val="0"/>
              </a:spcAft>
              <a:buSzPts val="1472"/>
              <a:buNone/>
              <a:defRPr b="1" sz="1600"/>
            </a:lvl4pPr>
            <a:lvl5pPr indent="-228600" lvl="4" marL="2286000" algn="l">
              <a:lnSpc>
                <a:spcPct val="10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48" name="Google Shape;48;p6"/>
          <p:cNvSpPr txBox="1"/>
          <p:nvPr>
            <p:ph idx="2" type="body"/>
          </p:nvPr>
        </p:nvSpPr>
        <p:spPr>
          <a:xfrm>
            <a:off x="581194" y="2926052"/>
            <a:ext cx="5194800" cy="2934900"/>
          </a:xfrm>
          <a:prstGeom prst="rect">
            <a:avLst/>
          </a:prstGeom>
          <a:noFill/>
          <a:ln>
            <a:noFill/>
          </a:ln>
        </p:spPr>
        <p:txBody>
          <a:bodyPr anchorCtr="0" anchor="t"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9" name="Google Shape;49;p6"/>
          <p:cNvSpPr txBox="1"/>
          <p:nvPr>
            <p:ph idx="3" type="body"/>
          </p:nvPr>
        </p:nvSpPr>
        <p:spPr>
          <a:xfrm>
            <a:off x="6416039" y="2250892"/>
            <a:ext cx="5194800" cy="553500"/>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400"/>
              </a:spcBef>
              <a:spcAft>
                <a:spcPts val="0"/>
              </a:spcAft>
              <a:buClr>
                <a:schemeClr val="accent1"/>
              </a:buClr>
              <a:buSzPts val="1840"/>
              <a:buFont typeface="Noto Sans Symbols"/>
              <a:buNone/>
              <a:defRPr b="0" sz="2000">
                <a:solidFill>
                  <a:srgbClr val="3F3F3F"/>
                </a:solidFill>
              </a:defRPr>
            </a:lvl1pPr>
            <a:lvl2pPr indent="-228600" lvl="1" marL="914400" algn="l">
              <a:lnSpc>
                <a:spcPct val="100000"/>
              </a:lnSpc>
              <a:spcBef>
                <a:spcPts val="600"/>
              </a:spcBef>
              <a:spcAft>
                <a:spcPts val="0"/>
              </a:spcAft>
              <a:buSzPts val="1840"/>
              <a:buNone/>
              <a:defRPr b="1" sz="2000"/>
            </a:lvl2pPr>
            <a:lvl3pPr indent="-228600" lvl="2" marL="1371600" algn="l">
              <a:lnSpc>
                <a:spcPct val="100000"/>
              </a:lnSpc>
              <a:spcBef>
                <a:spcPts val="600"/>
              </a:spcBef>
              <a:spcAft>
                <a:spcPts val="0"/>
              </a:spcAft>
              <a:buSzPts val="1656"/>
              <a:buNone/>
              <a:defRPr b="1" sz="1800"/>
            </a:lvl3pPr>
            <a:lvl4pPr indent="-228600" lvl="3" marL="1828800" algn="l">
              <a:lnSpc>
                <a:spcPct val="100000"/>
              </a:lnSpc>
              <a:spcBef>
                <a:spcPts val="600"/>
              </a:spcBef>
              <a:spcAft>
                <a:spcPts val="0"/>
              </a:spcAft>
              <a:buSzPts val="1472"/>
              <a:buNone/>
              <a:defRPr b="1" sz="1600"/>
            </a:lvl4pPr>
            <a:lvl5pPr indent="-228600" lvl="4" marL="2286000" algn="l">
              <a:lnSpc>
                <a:spcPct val="10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50" name="Google Shape;50;p6"/>
          <p:cNvSpPr txBox="1"/>
          <p:nvPr>
            <p:ph idx="4" type="body"/>
          </p:nvPr>
        </p:nvSpPr>
        <p:spPr>
          <a:xfrm>
            <a:off x="6416037" y="2926052"/>
            <a:ext cx="5194800" cy="2934900"/>
          </a:xfrm>
          <a:prstGeom prst="rect">
            <a:avLst/>
          </a:prstGeom>
          <a:noFill/>
          <a:ln>
            <a:noFill/>
          </a:ln>
        </p:spPr>
        <p:txBody>
          <a:bodyPr anchorCtr="0" anchor="t"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51" name="Google Shape;51;p6"/>
          <p:cNvSpPr txBox="1"/>
          <p:nvPr>
            <p:ph idx="10" type="dt"/>
          </p:nvPr>
        </p:nvSpPr>
        <p:spPr>
          <a:xfrm>
            <a:off x="7605951" y="6423914"/>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txBox="1"/>
          <p:nvPr>
            <p:ph idx="11" type="ftr"/>
          </p:nvPr>
        </p:nvSpPr>
        <p:spPr>
          <a:xfrm>
            <a:off x="581192" y="6423914"/>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6"/>
          <p:cNvSpPr txBox="1"/>
          <p:nvPr>
            <p:ph idx="12" type="sldNum"/>
          </p:nvPr>
        </p:nvSpPr>
        <p:spPr>
          <a:xfrm>
            <a:off x="10558300" y="6423914"/>
            <a:ext cx="1052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54" name="Shape 54"/>
        <p:cNvGrpSpPr/>
        <p:nvPr/>
      </p:nvGrpSpPr>
      <p:grpSpPr>
        <a:xfrm>
          <a:off x="0" y="0"/>
          <a:ext cx="0" cy="0"/>
          <a:chOff x="0" y="0"/>
          <a:chExt cx="0" cy="0"/>
        </a:xfrm>
      </p:grpSpPr>
      <p:sp>
        <p:nvSpPr>
          <p:cNvPr id="55" name="Google Shape;55;p7"/>
          <p:cNvSpPr txBox="1"/>
          <p:nvPr>
            <p:ph type="title"/>
          </p:nvPr>
        </p:nvSpPr>
        <p:spPr>
          <a:xfrm>
            <a:off x="575894" y="729658"/>
            <a:ext cx="11029500" cy="988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
          <p:cNvSpPr txBox="1"/>
          <p:nvPr>
            <p:ph idx="10" type="dt"/>
          </p:nvPr>
        </p:nvSpPr>
        <p:spPr>
          <a:xfrm>
            <a:off x="7605951" y="6423914"/>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
          <p:cNvSpPr txBox="1"/>
          <p:nvPr>
            <p:ph idx="11" type="ftr"/>
          </p:nvPr>
        </p:nvSpPr>
        <p:spPr>
          <a:xfrm>
            <a:off x="581192" y="6423914"/>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
          <p:cNvSpPr txBox="1"/>
          <p:nvPr>
            <p:ph idx="12" type="sldNum"/>
          </p:nvPr>
        </p:nvSpPr>
        <p:spPr>
          <a:xfrm>
            <a:off x="10558300" y="6423914"/>
            <a:ext cx="1052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o" type="blank">
  <p:cSld name="BLANK">
    <p:spTree>
      <p:nvGrpSpPr>
        <p:cNvPr id="59" name="Shape 59"/>
        <p:cNvGrpSpPr/>
        <p:nvPr/>
      </p:nvGrpSpPr>
      <p:grpSpPr>
        <a:xfrm>
          <a:off x="0" y="0"/>
          <a:ext cx="0" cy="0"/>
          <a:chOff x="0" y="0"/>
          <a:chExt cx="0" cy="0"/>
        </a:xfrm>
      </p:grpSpPr>
      <p:sp>
        <p:nvSpPr>
          <p:cNvPr id="60" name="Google Shape;60;p8"/>
          <p:cNvSpPr txBox="1"/>
          <p:nvPr>
            <p:ph idx="10" type="dt"/>
          </p:nvPr>
        </p:nvSpPr>
        <p:spPr>
          <a:xfrm>
            <a:off x="7605951" y="6423914"/>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8"/>
          <p:cNvSpPr txBox="1"/>
          <p:nvPr>
            <p:ph idx="11" type="ftr"/>
          </p:nvPr>
        </p:nvSpPr>
        <p:spPr>
          <a:xfrm>
            <a:off x="581192" y="6423914"/>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8"/>
          <p:cNvSpPr txBox="1"/>
          <p:nvPr>
            <p:ph idx="12" type="sldNum"/>
          </p:nvPr>
        </p:nvSpPr>
        <p:spPr>
          <a:xfrm>
            <a:off x="10558300" y="6423914"/>
            <a:ext cx="1052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63" name="Shape 63"/>
        <p:cNvGrpSpPr/>
        <p:nvPr/>
      </p:nvGrpSpPr>
      <p:grpSpPr>
        <a:xfrm>
          <a:off x="0" y="0"/>
          <a:ext cx="0" cy="0"/>
          <a:chOff x="0" y="0"/>
          <a:chExt cx="0" cy="0"/>
        </a:xfrm>
      </p:grpSpPr>
      <p:sp>
        <p:nvSpPr>
          <p:cNvPr id="64" name="Google Shape;64;p9"/>
          <p:cNvSpPr/>
          <p:nvPr/>
        </p:nvSpPr>
        <p:spPr>
          <a:xfrm>
            <a:off x="447817" y="601200"/>
            <a:ext cx="3682800" cy="5815500"/>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9"/>
          <p:cNvSpPr txBox="1"/>
          <p:nvPr>
            <p:ph type="title"/>
          </p:nvPr>
        </p:nvSpPr>
        <p:spPr>
          <a:xfrm>
            <a:off x="767857" y="933450"/>
            <a:ext cx="3031800" cy="17223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FFFFF"/>
              </a:buClr>
              <a:buSzPts val="2400"/>
              <a:buFont typeface="Franklin Gothic"/>
              <a:buNone/>
              <a:defRPr b="0" sz="2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9"/>
          <p:cNvSpPr txBox="1"/>
          <p:nvPr>
            <p:ph idx="1" type="body"/>
          </p:nvPr>
        </p:nvSpPr>
        <p:spPr>
          <a:xfrm>
            <a:off x="4900928" y="1179829"/>
            <a:ext cx="6651000" cy="4658100"/>
          </a:xfrm>
          <a:prstGeom prst="rect">
            <a:avLst/>
          </a:prstGeom>
          <a:noFill/>
          <a:ln>
            <a:noFill/>
          </a:ln>
        </p:spPr>
        <p:txBody>
          <a:bodyPr anchorCtr="0" anchor="ctr" bIns="45700" lIns="91425" spcFirstLastPara="1" rIns="91425" wrap="square" tIns="45700">
            <a:normAutofit/>
          </a:bodyPr>
          <a:lstStyle>
            <a:lvl1pPr indent="-345440" lvl="0" marL="457200" algn="l">
              <a:lnSpc>
                <a:spcPct val="110000"/>
              </a:lnSpc>
              <a:spcBef>
                <a:spcPts val="400"/>
              </a:spcBef>
              <a:spcAft>
                <a:spcPts val="0"/>
              </a:spcAft>
              <a:buSzPts val="1840"/>
              <a:buChar char="◼"/>
              <a:defRPr sz="2000">
                <a:solidFill>
                  <a:schemeClr val="dk2"/>
                </a:solidFill>
              </a:defRPr>
            </a:lvl1pPr>
            <a:lvl2pPr indent="-333756" lvl="1" marL="914400" algn="l">
              <a:lnSpc>
                <a:spcPct val="100000"/>
              </a:lnSpc>
              <a:spcBef>
                <a:spcPts val="600"/>
              </a:spcBef>
              <a:spcAft>
                <a:spcPts val="0"/>
              </a:spcAft>
              <a:buSzPts val="1656"/>
              <a:buChar char="◼"/>
              <a:defRPr sz="1800">
                <a:solidFill>
                  <a:schemeClr val="dk2"/>
                </a:solidFill>
              </a:defRPr>
            </a:lvl2pPr>
            <a:lvl3pPr indent="-322072" lvl="2" marL="1371600" algn="l">
              <a:lnSpc>
                <a:spcPct val="100000"/>
              </a:lnSpc>
              <a:spcBef>
                <a:spcPts val="600"/>
              </a:spcBef>
              <a:spcAft>
                <a:spcPts val="0"/>
              </a:spcAft>
              <a:buSzPts val="1472"/>
              <a:buChar char="◼"/>
              <a:defRPr sz="1600">
                <a:solidFill>
                  <a:schemeClr val="dk2"/>
                </a:solidFill>
              </a:defRPr>
            </a:lvl3pPr>
            <a:lvl4pPr indent="-310388" lvl="3" marL="1828800" algn="l">
              <a:lnSpc>
                <a:spcPct val="100000"/>
              </a:lnSpc>
              <a:spcBef>
                <a:spcPts val="600"/>
              </a:spcBef>
              <a:spcAft>
                <a:spcPts val="0"/>
              </a:spcAft>
              <a:buSzPts val="1288"/>
              <a:buChar char="◼"/>
              <a:defRPr sz="1400">
                <a:solidFill>
                  <a:schemeClr val="dk2"/>
                </a:solidFill>
              </a:defRPr>
            </a:lvl4pPr>
            <a:lvl5pPr indent="-310388" lvl="4" marL="2286000" algn="l">
              <a:lnSpc>
                <a:spcPct val="100000"/>
              </a:lnSpc>
              <a:spcBef>
                <a:spcPts val="600"/>
              </a:spcBef>
              <a:spcAft>
                <a:spcPts val="0"/>
              </a:spcAft>
              <a:buSzPts val="1288"/>
              <a:buChar char="◼"/>
              <a:defRPr sz="1400">
                <a:solidFill>
                  <a:schemeClr val="dk2"/>
                </a:solidFill>
              </a:defRPr>
            </a:lvl5pPr>
            <a:lvl6pPr indent="-310388" lvl="5" marL="2743200" algn="l">
              <a:lnSpc>
                <a:spcPct val="100000"/>
              </a:lnSpc>
              <a:spcBef>
                <a:spcPts val="600"/>
              </a:spcBef>
              <a:spcAft>
                <a:spcPts val="0"/>
              </a:spcAft>
              <a:buSzPts val="1288"/>
              <a:buChar char="◼"/>
              <a:defRPr sz="1400">
                <a:solidFill>
                  <a:schemeClr val="dk2"/>
                </a:solidFill>
              </a:defRPr>
            </a:lvl6pPr>
            <a:lvl7pPr indent="-310388" lvl="6" marL="3200400" algn="l">
              <a:lnSpc>
                <a:spcPct val="100000"/>
              </a:lnSpc>
              <a:spcBef>
                <a:spcPts val="600"/>
              </a:spcBef>
              <a:spcAft>
                <a:spcPts val="0"/>
              </a:spcAft>
              <a:buSzPts val="1288"/>
              <a:buChar char="◼"/>
              <a:defRPr sz="1400">
                <a:solidFill>
                  <a:schemeClr val="dk2"/>
                </a:solidFill>
              </a:defRPr>
            </a:lvl7pPr>
            <a:lvl8pPr indent="-310388" lvl="7" marL="3657600" algn="l">
              <a:lnSpc>
                <a:spcPct val="100000"/>
              </a:lnSpc>
              <a:spcBef>
                <a:spcPts val="600"/>
              </a:spcBef>
              <a:spcAft>
                <a:spcPts val="0"/>
              </a:spcAft>
              <a:buSzPts val="1288"/>
              <a:buChar char="◼"/>
              <a:defRPr sz="1400">
                <a:solidFill>
                  <a:schemeClr val="dk2"/>
                </a:solidFill>
              </a:defRPr>
            </a:lvl8pPr>
            <a:lvl9pPr indent="-310388" lvl="8" marL="4114800" algn="l">
              <a:lnSpc>
                <a:spcPct val="100000"/>
              </a:lnSpc>
              <a:spcBef>
                <a:spcPts val="600"/>
              </a:spcBef>
              <a:spcAft>
                <a:spcPts val="600"/>
              </a:spcAft>
              <a:buSzPts val="1288"/>
              <a:buChar char="◼"/>
              <a:defRPr sz="1400">
                <a:solidFill>
                  <a:schemeClr val="dk2"/>
                </a:solidFill>
              </a:defRPr>
            </a:lvl9pPr>
          </a:lstStyle>
          <a:p/>
        </p:txBody>
      </p:sp>
      <p:sp>
        <p:nvSpPr>
          <p:cNvPr id="67" name="Google Shape;67;p9"/>
          <p:cNvSpPr txBox="1"/>
          <p:nvPr>
            <p:ph idx="2" type="body"/>
          </p:nvPr>
        </p:nvSpPr>
        <p:spPr>
          <a:xfrm>
            <a:off x="767857" y="2836654"/>
            <a:ext cx="3031800" cy="30015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320"/>
              </a:spcBef>
              <a:spcAft>
                <a:spcPts val="0"/>
              </a:spcAft>
              <a:buSzPts val="1472"/>
              <a:buNone/>
              <a:defRPr sz="1600">
                <a:solidFill>
                  <a:srgbClr val="FFFFFF"/>
                </a:solidFill>
              </a:defRPr>
            </a:lvl1pPr>
            <a:lvl2pPr indent="-228600" lvl="1" marL="914400" algn="l">
              <a:lnSpc>
                <a:spcPct val="100000"/>
              </a:lnSpc>
              <a:spcBef>
                <a:spcPts val="600"/>
              </a:spcBef>
              <a:spcAft>
                <a:spcPts val="0"/>
              </a:spcAft>
              <a:buSzPts val="1012"/>
              <a:buNone/>
              <a:defRPr sz="1100"/>
            </a:lvl2pPr>
            <a:lvl3pPr indent="-228600" lvl="2" marL="1371600" algn="l">
              <a:lnSpc>
                <a:spcPct val="100000"/>
              </a:lnSpc>
              <a:spcBef>
                <a:spcPts val="600"/>
              </a:spcBef>
              <a:spcAft>
                <a:spcPts val="0"/>
              </a:spcAft>
              <a:buSzPts val="920"/>
              <a:buNone/>
              <a:defRPr sz="1000"/>
            </a:lvl3pPr>
            <a:lvl4pPr indent="-228600" lvl="3" marL="1828800" algn="l">
              <a:lnSpc>
                <a:spcPct val="100000"/>
              </a:lnSpc>
              <a:spcBef>
                <a:spcPts val="600"/>
              </a:spcBef>
              <a:spcAft>
                <a:spcPts val="0"/>
              </a:spcAft>
              <a:buSzPts val="828"/>
              <a:buNone/>
              <a:defRPr sz="900"/>
            </a:lvl4pPr>
            <a:lvl5pPr indent="-228600" lvl="4" marL="2286000" algn="l">
              <a:lnSpc>
                <a:spcPct val="10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68" name="Google Shape;68;p9"/>
          <p:cNvSpPr txBox="1"/>
          <p:nvPr>
            <p:ph idx="10" type="dt"/>
          </p:nvPr>
        </p:nvSpPr>
        <p:spPr>
          <a:xfrm>
            <a:off x="7605951" y="6456916"/>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9"/>
          <p:cNvSpPr txBox="1"/>
          <p:nvPr>
            <p:ph idx="11" type="ftr"/>
          </p:nvPr>
        </p:nvSpPr>
        <p:spPr>
          <a:xfrm>
            <a:off x="581192" y="6452590"/>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9"/>
          <p:cNvSpPr txBox="1"/>
          <p:nvPr>
            <p:ph idx="12" type="sldNum"/>
          </p:nvPr>
        </p:nvSpPr>
        <p:spPr>
          <a:xfrm>
            <a:off x="10558300" y="6456916"/>
            <a:ext cx="1052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71" name="Shape 71"/>
        <p:cNvGrpSpPr/>
        <p:nvPr/>
      </p:nvGrpSpPr>
      <p:grpSpPr>
        <a:xfrm>
          <a:off x="0" y="0"/>
          <a:ext cx="0" cy="0"/>
          <a:chOff x="0" y="0"/>
          <a:chExt cx="0" cy="0"/>
        </a:xfrm>
      </p:grpSpPr>
      <p:sp>
        <p:nvSpPr>
          <p:cNvPr id="72" name="Google Shape;72;p10"/>
          <p:cNvSpPr txBox="1"/>
          <p:nvPr>
            <p:ph type="title"/>
          </p:nvPr>
        </p:nvSpPr>
        <p:spPr>
          <a:xfrm>
            <a:off x="581193" y="4693389"/>
            <a:ext cx="11029500" cy="566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400"/>
              <a:buFont typeface="Franklin Gothic"/>
              <a:buNone/>
              <a:defRPr b="0" sz="24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0"/>
          <p:cNvSpPr/>
          <p:nvPr>
            <p:ph idx="2" type="pic"/>
          </p:nvPr>
        </p:nvSpPr>
        <p:spPr>
          <a:xfrm>
            <a:off x="447817" y="641350"/>
            <a:ext cx="11290800" cy="3651300"/>
          </a:xfrm>
          <a:prstGeom prst="rect">
            <a:avLst/>
          </a:prstGeom>
          <a:noFill/>
          <a:ln>
            <a:noFill/>
          </a:ln>
        </p:spPr>
      </p:sp>
      <p:sp>
        <p:nvSpPr>
          <p:cNvPr id="74" name="Google Shape;74;p10"/>
          <p:cNvSpPr txBox="1"/>
          <p:nvPr>
            <p:ph idx="1" type="body"/>
          </p:nvPr>
        </p:nvSpPr>
        <p:spPr>
          <a:xfrm>
            <a:off x="581192" y="5260127"/>
            <a:ext cx="11029500" cy="9981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320"/>
              </a:spcBef>
              <a:spcAft>
                <a:spcPts val="0"/>
              </a:spcAft>
              <a:buSzPts val="1472"/>
              <a:buNone/>
              <a:defRPr sz="1600"/>
            </a:lvl1pPr>
            <a:lvl2pPr indent="-228600" lvl="1" marL="914400" algn="l">
              <a:lnSpc>
                <a:spcPct val="100000"/>
              </a:lnSpc>
              <a:spcBef>
                <a:spcPts val="600"/>
              </a:spcBef>
              <a:spcAft>
                <a:spcPts val="0"/>
              </a:spcAft>
              <a:buSzPts val="1104"/>
              <a:buNone/>
              <a:defRPr sz="1200"/>
            </a:lvl2pPr>
            <a:lvl3pPr indent="-228600" lvl="2" marL="1371600" algn="l">
              <a:lnSpc>
                <a:spcPct val="100000"/>
              </a:lnSpc>
              <a:spcBef>
                <a:spcPts val="600"/>
              </a:spcBef>
              <a:spcAft>
                <a:spcPts val="0"/>
              </a:spcAft>
              <a:buSzPts val="920"/>
              <a:buNone/>
              <a:defRPr sz="1000"/>
            </a:lvl3pPr>
            <a:lvl4pPr indent="-228600" lvl="3" marL="1828800" algn="l">
              <a:lnSpc>
                <a:spcPct val="100000"/>
              </a:lnSpc>
              <a:spcBef>
                <a:spcPts val="600"/>
              </a:spcBef>
              <a:spcAft>
                <a:spcPts val="0"/>
              </a:spcAft>
              <a:buSzPts val="828"/>
              <a:buNone/>
              <a:defRPr sz="900"/>
            </a:lvl4pPr>
            <a:lvl5pPr indent="-228600" lvl="4" marL="2286000" algn="l">
              <a:lnSpc>
                <a:spcPct val="10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75" name="Google Shape;75;p10"/>
          <p:cNvSpPr txBox="1"/>
          <p:nvPr>
            <p:ph idx="10" type="dt"/>
          </p:nvPr>
        </p:nvSpPr>
        <p:spPr>
          <a:xfrm>
            <a:off x="7605951" y="6423914"/>
            <a:ext cx="2844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0"/>
          <p:cNvSpPr txBox="1"/>
          <p:nvPr>
            <p:ph idx="11" type="ftr"/>
          </p:nvPr>
        </p:nvSpPr>
        <p:spPr>
          <a:xfrm>
            <a:off x="581192" y="6423914"/>
            <a:ext cx="6917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0"/>
          <p:cNvSpPr txBox="1"/>
          <p:nvPr>
            <p:ph idx="12" type="sldNum"/>
          </p:nvPr>
        </p:nvSpPr>
        <p:spPr>
          <a:xfrm>
            <a:off x="10558300" y="6423914"/>
            <a:ext cx="1052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581192" y="705124"/>
            <a:ext cx="11029500" cy="118950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3F3F3F"/>
              </a:buClr>
              <a:buSzPts val="2800"/>
              <a:buFont typeface="Franklin Gothic"/>
              <a:buNone/>
              <a:defRPr b="0" i="0" sz="2800" u="none" cap="none" strike="noStrike">
                <a:solidFill>
                  <a:srgbClr val="3F3F3F"/>
                </a:solidFill>
                <a:latin typeface="Franklin Gothic"/>
                <a:ea typeface="Franklin Gothic"/>
                <a:cs typeface="Franklin Gothic"/>
                <a:sym typeface="Franklin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1" name="Google Shape;11;p1"/>
          <p:cNvSpPr txBox="1"/>
          <p:nvPr>
            <p:ph idx="1" type="body"/>
          </p:nvPr>
        </p:nvSpPr>
        <p:spPr>
          <a:xfrm>
            <a:off x="581192" y="2336002"/>
            <a:ext cx="11029500" cy="3651900"/>
          </a:xfrm>
          <a:prstGeom prst="rect">
            <a:avLst/>
          </a:prstGeom>
          <a:noFill/>
          <a:ln>
            <a:noFill/>
          </a:ln>
        </p:spPr>
        <p:txBody>
          <a:bodyPr anchorCtr="0" anchor="ctr" bIns="45700" lIns="91425" spcFirstLastPara="1" rIns="91425" wrap="square" tIns="45700">
            <a:normAutofit/>
          </a:bodyPr>
          <a:lstStyle>
            <a:lvl1pPr indent="-327914" lvl="0" marL="457200" marR="0" rtl="0" algn="l">
              <a:lnSpc>
                <a:spcPct val="110000"/>
              </a:lnSpc>
              <a:spcBef>
                <a:spcPts val="340"/>
              </a:spcBef>
              <a:spcAft>
                <a:spcPts val="0"/>
              </a:spcAft>
              <a:buClr>
                <a:schemeClr val="accent1"/>
              </a:buClr>
              <a:buSzPts val="1564"/>
              <a:buFont typeface="Noto Sans Symbols"/>
              <a:buChar char="◼"/>
              <a:defRPr b="0" i="0" sz="1700" u="none" cap="none" strike="noStrike">
                <a:solidFill>
                  <a:srgbClr val="3F3F3F"/>
                </a:solidFill>
                <a:latin typeface="Libre Franklin"/>
                <a:ea typeface="Libre Franklin"/>
                <a:cs typeface="Libre Franklin"/>
                <a:sym typeface="Libre Franklin"/>
              </a:defRPr>
            </a:lvl1pPr>
            <a:lvl2pPr indent="-310387" lvl="1" marL="914400" marR="0" rtl="0" algn="l">
              <a:lnSpc>
                <a:spcPct val="100000"/>
              </a:lnSpc>
              <a:spcBef>
                <a:spcPts val="600"/>
              </a:spcBef>
              <a:spcAft>
                <a:spcPts val="0"/>
              </a:spcAft>
              <a:buClr>
                <a:schemeClr val="accent1"/>
              </a:buClr>
              <a:buSzPts val="1288"/>
              <a:buFont typeface="Noto Sans Symbols"/>
              <a:buChar char="◼"/>
              <a:defRPr b="0" i="0" sz="1400" u="none" cap="none" strike="noStrike">
                <a:solidFill>
                  <a:srgbClr val="3F3F3F"/>
                </a:solidFill>
                <a:latin typeface="Libre Franklin"/>
                <a:ea typeface="Libre Franklin"/>
                <a:cs typeface="Libre Franklin"/>
                <a:sym typeface="Libre Franklin"/>
              </a:defRPr>
            </a:lvl2pPr>
            <a:lvl3pPr indent="-304546" lvl="2" marL="1371600" marR="0" rtl="0" algn="l">
              <a:lnSpc>
                <a:spcPct val="100000"/>
              </a:lnSpc>
              <a:spcBef>
                <a:spcPts val="600"/>
              </a:spcBef>
              <a:spcAft>
                <a:spcPts val="0"/>
              </a:spcAft>
              <a:buClr>
                <a:schemeClr val="accent1"/>
              </a:buClr>
              <a:buSzPts val="1196"/>
              <a:buFont typeface="Noto Sans Symbols"/>
              <a:buChar char="◼"/>
              <a:defRPr b="0" i="0" sz="1300" u="none" cap="none" strike="noStrike">
                <a:solidFill>
                  <a:srgbClr val="3F3F3F"/>
                </a:solidFill>
                <a:latin typeface="Libre Franklin"/>
                <a:ea typeface="Libre Franklin"/>
                <a:cs typeface="Libre Franklin"/>
                <a:sym typeface="Libre Franklin"/>
              </a:defRPr>
            </a:lvl3pPr>
            <a:lvl4pPr indent="-292861" lvl="3" marL="1828800" marR="0" rtl="0" algn="l">
              <a:lnSpc>
                <a:spcPct val="100000"/>
              </a:lnSpc>
              <a:spcBef>
                <a:spcPts val="600"/>
              </a:spcBef>
              <a:spcAft>
                <a:spcPts val="0"/>
              </a:spcAft>
              <a:buClr>
                <a:schemeClr val="accent1"/>
              </a:buClr>
              <a:buSzPts val="1012"/>
              <a:buFont typeface="Noto Sans Symbols"/>
              <a:buChar char="◼"/>
              <a:defRPr b="0" i="0" sz="1100" u="none" cap="none" strike="noStrike">
                <a:solidFill>
                  <a:srgbClr val="3F3F3F"/>
                </a:solidFill>
                <a:latin typeface="Libre Franklin"/>
                <a:ea typeface="Libre Franklin"/>
                <a:cs typeface="Libre Franklin"/>
                <a:sym typeface="Libre Franklin"/>
              </a:defRPr>
            </a:lvl4pPr>
            <a:lvl5pPr indent="-292861" lvl="4" marL="2286000" marR="0" rtl="0" algn="l">
              <a:lnSpc>
                <a:spcPct val="100000"/>
              </a:lnSpc>
              <a:spcBef>
                <a:spcPts val="600"/>
              </a:spcBef>
              <a:spcAft>
                <a:spcPts val="0"/>
              </a:spcAft>
              <a:buClr>
                <a:schemeClr val="accent1"/>
              </a:buClr>
              <a:buSzPts val="1012"/>
              <a:buFont typeface="Noto Sans Symbols"/>
              <a:buChar char="◼"/>
              <a:defRPr b="0" i="0" sz="1100" u="none" cap="none" strike="noStrike">
                <a:solidFill>
                  <a:srgbClr val="3F3F3F"/>
                </a:solidFill>
                <a:latin typeface="Libre Franklin"/>
                <a:ea typeface="Libre Franklin"/>
                <a:cs typeface="Libre Franklin"/>
                <a:sym typeface="Libre Franklin"/>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7pPr>
            <a:lvl8pPr indent="-298703"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8pPr>
            <a:lvl9pPr indent="-298703"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9pPr>
          </a:lstStyle>
          <a:p/>
        </p:txBody>
      </p:sp>
      <p:sp>
        <p:nvSpPr>
          <p:cNvPr id="12" name="Google Shape;12;p1"/>
          <p:cNvSpPr txBox="1"/>
          <p:nvPr>
            <p:ph idx="10" type="dt"/>
          </p:nvPr>
        </p:nvSpPr>
        <p:spPr>
          <a:xfrm>
            <a:off x="7605951" y="6423914"/>
            <a:ext cx="28449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3F3F3F"/>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3" name="Google Shape;13;p1"/>
          <p:cNvSpPr txBox="1"/>
          <p:nvPr>
            <p:ph idx="11" type="ftr"/>
          </p:nvPr>
        </p:nvSpPr>
        <p:spPr>
          <a:xfrm>
            <a:off x="581192" y="6423914"/>
            <a:ext cx="69171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3F3F3F"/>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1"/>
          <p:cNvSpPr txBox="1"/>
          <p:nvPr>
            <p:ph idx="12" type="sldNum"/>
          </p:nvPr>
        </p:nvSpPr>
        <p:spPr>
          <a:xfrm>
            <a:off x="10558300" y="6423914"/>
            <a:ext cx="1052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sp>
        <p:nvSpPr>
          <p:cNvPr id="15" name="Google Shape;15;p1"/>
          <p:cNvSpPr/>
          <p:nvPr/>
        </p:nvSpPr>
        <p:spPr>
          <a:xfrm>
            <a:off x="446534" y="457200"/>
            <a:ext cx="3703200" cy="95100"/>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
          <p:cNvSpPr/>
          <p:nvPr/>
        </p:nvSpPr>
        <p:spPr>
          <a:xfrm>
            <a:off x="8042147" y="453643"/>
            <a:ext cx="3703200" cy="98700"/>
          </a:xfrm>
          <a:prstGeom prst="rect">
            <a:avLst/>
          </a:prstGeom>
          <a:solidFill>
            <a:srgbClr val="969F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
          <p:cNvSpPr/>
          <p:nvPr/>
        </p:nvSpPr>
        <p:spPr>
          <a:xfrm>
            <a:off x="4241830" y="457200"/>
            <a:ext cx="37032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1.jpg"/><Relationship Id="rId6"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99" name="Google Shape;99;p13"/>
          <p:cNvSpPr txBox="1"/>
          <p:nvPr>
            <p:ph type="ctrTitle"/>
          </p:nvPr>
        </p:nvSpPr>
        <p:spPr>
          <a:xfrm>
            <a:off x="581191" y="1020431"/>
            <a:ext cx="109935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3600"/>
              <a:buFont typeface="Franklin Gothic"/>
              <a:buNone/>
            </a:pPr>
            <a:r>
              <a:rPr b="1" lang="it-IT"/>
              <a:t>Temperatur Meter/Converter with Arduino</a:t>
            </a:r>
            <a:endParaRPr b="1"/>
          </a:p>
        </p:txBody>
      </p:sp>
      <p:sp>
        <p:nvSpPr>
          <p:cNvPr id="100" name="Google Shape;100;p13"/>
          <p:cNvSpPr txBox="1"/>
          <p:nvPr>
            <p:ph idx="1" type="subTitle"/>
          </p:nvPr>
        </p:nvSpPr>
        <p:spPr>
          <a:xfrm>
            <a:off x="581194" y="2495445"/>
            <a:ext cx="10993546" cy="468233"/>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1472"/>
              <a:buNone/>
            </a:pPr>
            <a:r>
              <a:rPr lang="it-IT" sz="2200"/>
              <a:t>OPEN YOUR DOORS TO DIGITAL AGE</a:t>
            </a:r>
            <a:endParaRPr sz="2200"/>
          </a:p>
        </p:txBody>
      </p:sp>
      <p:sp>
        <p:nvSpPr>
          <p:cNvPr id="101" name="Google Shape;101;p13"/>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3"/>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3"/>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imo piano di un logo&#10;&#10;Descrizione generata automaticamente" id="104" name="Google Shape;104;p13"/>
          <p:cNvPicPr preferRelativeResize="0"/>
          <p:nvPr/>
        </p:nvPicPr>
        <p:blipFill rotWithShape="1">
          <a:blip r:embed="rId3">
            <a:alphaModFix/>
          </a:blip>
          <a:srcRect b="0" l="0" r="0" t="0"/>
          <a:stretch/>
        </p:blipFill>
        <p:spPr>
          <a:xfrm>
            <a:off x="448733" y="3081867"/>
            <a:ext cx="11260667" cy="3310466"/>
          </a:xfrm>
          <a:prstGeom prst="rect">
            <a:avLst/>
          </a:prstGeom>
          <a:noFill/>
          <a:ln>
            <a:noFill/>
          </a:ln>
        </p:spPr>
      </p:pic>
      <p:pic>
        <p:nvPicPr>
          <p:cNvPr id="105" name="Google Shape;105;p13"/>
          <p:cNvPicPr preferRelativeResize="0"/>
          <p:nvPr/>
        </p:nvPicPr>
        <p:blipFill rotWithShape="1">
          <a:blip r:embed="rId4">
            <a:alphaModFix amt="78000"/>
          </a:blip>
          <a:srcRect b="0" l="0" r="0" t="0"/>
          <a:stretch/>
        </p:blipFill>
        <p:spPr>
          <a:xfrm>
            <a:off x="10086963" y="67250"/>
            <a:ext cx="2105025" cy="2000250"/>
          </a:xfrm>
          <a:prstGeom prst="rect">
            <a:avLst/>
          </a:prstGeom>
          <a:noFill/>
          <a:ln>
            <a:noFill/>
          </a:ln>
        </p:spPr>
      </p:pic>
      <p:pic>
        <p:nvPicPr>
          <p:cNvPr id="106" name="Google Shape;106;p13"/>
          <p:cNvPicPr preferRelativeResize="0"/>
          <p:nvPr/>
        </p:nvPicPr>
        <p:blipFill rotWithShape="1">
          <a:blip r:embed="rId5">
            <a:alphaModFix/>
          </a:blip>
          <a:srcRect b="0" l="0" r="0" t="0"/>
          <a:stretch/>
        </p:blipFill>
        <p:spPr>
          <a:xfrm>
            <a:off x="5163168" y="67250"/>
            <a:ext cx="3343925" cy="1879000"/>
          </a:xfrm>
          <a:prstGeom prst="rect">
            <a:avLst/>
          </a:prstGeom>
          <a:noFill/>
          <a:ln>
            <a:noFill/>
          </a:ln>
        </p:spPr>
      </p:pic>
      <p:pic>
        <p:nvPicPr>
          <p:cNvPr id="107" name="Google Shape;107;p13"/>
          <p:cNvPicPr preferRelativeResize="0"/>
          <p:nvPr/>
        </p:nvPicPr>
        <p:blipFill rotWithShape="1">
          <a:blip r:embed="rId6">
            <a:alphaModFix/>
          </a:blip>
          <a:srcRect b="0" l="0" r="0" t="0"/>
          <a:stretch/>
        </p:blipFill>
        <p:spPr>
          <a:xfrm>
            <a:off x="0" y="191200"/>
            <a:ext cx="4405026" cy="1258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2"/>
          <p:cNvSpPr txBox="1"/>
          <p:nvPr>
            <p:ph idx="1" type="body"/>
          </p:nvPr>
        </p:nvSpPr>
        <p:spPr>
          <a:xfrm>
            <a:off x="581192" y="1179443"/>
            <a:ext cx="11029500" cy="4795800"/>
          </a:xfrm>
          <a:prstGeom prst="rect">
            <a:avLst/>
          </a:prstGeom>
          <a:solidFill>
            <a:schemeClr val="lt1"/>
          </a:solidFill>
          <a:ln>
            <a:noFill/>
          </a:ln>
        </p:spPr>
        <p:txBody>
          <a:bodyPr anchorCtr="0" anchor="ctr" bIns="45700" lIns="91425" spcFirstLastPara="1" rIns="91425" wrap="square" tIns="45700">
            <a:normAutofit/>
          </a:bodyPr>
          <a:lstStyle/>
          <a:p>
            <a:pPr indent="0" lvl="0" marL="457200" rtl="0" algn="l">
              <a:lnSpc>
                <a:spcPct val="115000"/>
              </a:lnSpc>
              <a:spcBef>
                <a:spcPts val="0"/>
              </a:spcBef>
              <a:spcAft>
                <a:spcPts val="0"/>
              </a:spcAft>
              <a:buSzPts val="1656"/>
              <a:buNone/>
            </a:pPr>
            <a:r>
              <a:t/>
            </a:r>
            <a:endParaRPr>
              <a:solidFill>
                <a:srgbClr val="000000"/>
              </a:solidFill>
              <a:latin typeface="Consolas"/>
              <a:ea typeface="Consolas"/>
              <a:cs typeface="Consolas"/>
              <a:sym typeface="Consolas"/>
            </a:endParaRPr>
          </a:p>
          <a:p>
            <a:pPr indent="0" lvl="0" marL="0" rtl="0" algn="l">
              <a:lnSpc>
                <a:spcPct val="110000"/>
              </a:lnSpc>
              <a:spcBef>
                <a:spcPts val="940"/>
              </a:spcBef>
              <a:spcAft>
                <a:spcPts val="0"/>
              </a:spcAft>
              <a:buSzPts val="1564"/>
              <a:buNone/>
            </a:pPr>
            <a:r>
              <a:t/>
            </a:r>
            <a:endParaRPr b="0" i="1">
              <a:solidFill>
                <a:srgbClr val="333333"/>
              </a:solidFill>
              <a:latin typeface="Georgia"/>
              <a:ea typeface="Georgia"/>
              <a:cs typeface="Georgia"/>
              <a:sym typeface="Georgia"/>
            </a:endParaRPr>
          </a:p>
          <a:p>
            <a:pPr indent="-206686" lvl="0" marL="306000" rtl="0" algn="l">
              <a:lnSpc>
                <a:spcPct val="110000"/>
              </a:lnSpc>
              <a:spcBef>
                <a:spcPts val="940"/>
              </a:spcBef>
              <a:spcAft>
                <a:spcPts val="0"/>
              </a:spcAft>
              <a:buSzPts val="1564"/>
              <a:buNone/>
            </a:pPr>
            <a:r>
              <a:t/>
            </a:r>
            <a:endParaRPr/>
          </a:p>
        </p:txBody>
      </p:sp>
      <p:sp>
        <p:nvSpPr>
          <p:cNvPr id="168" name="Google Shape;168;p22"/>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it-IT"/>
              <a:t>21/11/2021</a:t>
            </a:r>
            <a:endParaRPr/>
          </a:p>
        </p:txBody>
      </p:sp>
      <p:graphicFrame>
        <p:nvGraphicFramePr>
          <p:cNvPr id="169" name="Google Shape;169;p22"/>
          <p:cNvGraphicFramePr/>
          <p:nvPr/>
        </p:nvGraphicFramePr>
        <p:xfrm>
          <a:off x="862950" y="1317275"/>
          <a:ext cx="3000000" cy="3000000"/>
        </p:xfrm>
        <a:graphic>
          <a:graphicData uri="http://schemas.openxmlformats.org/drawingml/2006/table">
            <a:tbl>
              <a:tblPr>
                <a:noFill/>
                <a:tableStyleId>{019D04E5-2981-4628-8588-359F0C6E9EA6}</a:tableStyleId>
              </a:tblPr>
              <a:tblGrid>
                <a:gridCol w="1230650"/>
                <a:gridCol w="4528175"/>
                <a:gridCol w="4528175"/>
              </a:tblGrid>
              <a:tr h="381000">
                <a:tc>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PIN DISPLAY LCD </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PIN Arduino</a:t>
                      </a:r>
                      <a:endParaRPr sz="20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1</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GND</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GND </a:t>
                      </a:r>
                      <a:endParaRPr sz="20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2</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VCC</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5V </a:t>
                      </a:r>
                      <a:endParaRPr sz="20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3</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V0</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5V</a:t>
                      </a:r>
                      <a:endParaRPr sz="20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4</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RS</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Pin 12</a:t>
                      </a:r>
                      <a:endParaRPr sz="20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5</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R/W</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GND </a:t>
                      </a:r>
                      <a:endParaRPr sz="20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6</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EN </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Pin 11</a:t>
                      </a:r>
                      <a:endParaRPr sz="20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7</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D0</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Not connected </a:t>
                      </a:r>
                      <a:endParaRPr sz="20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8</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D1</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Not connected </a:t>
                      </a:r>
                      <a:endParaRPr sz="20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9</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D2</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Not connected </a:t>
                      </a:r>
                      <a:endParaRPr sz="2000" u="none" cap="none" strike="noStrike"/>
                    </a:p>
                  </a:txBody>
                  <a:tcPr marT="91425" marB="91425" marR="91425" marL="91425"/>
                </a:tc>
              </a:tr>
            </a:tbl>
          </a:graphicData>
        </a:graphic>
      </p:graphicFrame>
      <p:sp>
        <p:nvSpPr>
          <p:cNvPr id="170" name="Google Shape;170;p22"/>
          <p:cNvSpPr txBox="1"/>
          <p:nvPr>
            <p:ph type="title"/>
          </p:nvPr>
        </p:nvSpPr>
        <p:spPr>
          <a:xfrm>
            <a:off x="581242" y="197256"/>
            <a:ext cx="11029500" cy="1188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SzPts val="1800"/>
              <a:buNone/>
            </a:pPr>
            <a:r>
              <a:rPr b="1" lang="it-IT"/>
              <a:t>How to connect the LCD to Arduino UNO</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anim calcmode="lin" valueType="num">
                                      <p:cBhvr additive="base">
                                        <p:cTn dur="1000"/>
                                        <p:tgtEl>
                                          <p:spTgt spid="16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anim calcmode="lin" valueType="num">
                                      <p:cBhvr additive="base">
                                        <p:cTn dur="1000"/>
                                        <p:tgtEl>
                                          <p:spTgt spid="16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anim calcmode="lin" valueType="num">
                                      <p:cBhvr additive="base">
                                        <p:cTn dur="1000"/>
                                        <p:tgtEl>
                                          <p:spTgt spid="16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txBox="1"/>
          <p:nvPr>
            <p:ph idx="1" type="body"/>
          </p:nvPr>
        </p:nvSpPr>
        <p:spPr>
          <a:xfrm>
            <a:off x="581192" y="1179443"/>
            <a:ext cx="11029500" cy="4795800"/>
          </a:xfrm>
          <a:prstGeom prst="rect">
            <a:avLst/>
          </a:prstGeom>
          <a:solidFill>
            <a:schemeClr val="lt1"/>
          </a:solidFill>
          <a:ln>
            <a:noFill/>
          </a:ln>
        </p:spPr>
        <p:txBody>
          <a:bodyPr anchorCtr="0" anchor="ctr" bIns="45700" lIns="91425" spcFirstLastPara="1" rIns="91425" wrap="square" tIns="45700">
            <a:normAutofit/>
          </a:bodyPr>
          <a:lstStyle/>
          <a:p>
            <a:pPr indent="0" lvl="0" marL="457200" rtl="0" algn="l">
              <a:lnSpc>
                <a:spcPct val="115000"/>
              </a:lnSpc>
              <a:spcBef>
                <a:spcPts val="0"/>
              </a:spcBef>
              <a:spcAft>
                <a:spcPts val="0"/>
              </a:spcAft>
              <a:buSzPts val="1656"/>
              <a:buNone/>
            </a:pPr>
            <a:r>
              <a:t/>
            </a:r>
            <a:endParaRPr>
              <a:solidFill>
                <a:srgbClr val="000000"/>
              </a:solidFill>
              <a:latin typeface="Consolas"/>
              <a:ea typeface="Consolas"/>
              <a:cs typeface="Consolas"/>
              <a:sym typeface="Consolas"/>
            </a:endParaRPr>
          </a:p>
          <a:p>
            <a:pPr indent="0" lvl="0" marL="0" rtl="0" algn="l">
              <a:lnSpc>
                <a:spcPct val="110000"/>
              </a:lnSpc>
              <a:spcBef>
                <a:spcPts val="940"/>
              </a:spcBef>
              <a:spcAft>
                <a:spcPts val="0"/>
              </a:spcAft>
              <a:buSzPts val="1564"/>
              <a:buNone/>
            </a:pPr>
            <a:r>
              <a:t/>
            </a:r>
            <a:endParaRPr b="0" i="1">
              <a:solidFill>
                <a:srgbClr val="333333"/>
              </a:solidFill>
              <a:latin typeface="Georgia"/>
              <a:ea typeface="Georgia"/>
              <a:cs typeface="Georgia"/>
              <a:sym typeface="Georgia"/>
            </a:endParaRPr>
          </a:p>
          <a:p>
            <a:pPr indent="-206686" lvl="0" marL="306000" rtl="0" algn="l">
              <a:lnSpc>
                <a:spcPct val="110000"/>
              </a:lnSpc>
              <a:spcBef>
                <a:spcPts val="940"/>
              </a:spcBef>
              <a:spcAft>
                <a:spcPts val="0"/>
              </a:spcAft>
              <a:buSzPts val="1564"/>
              <a:buNone/>
            </a:pPr>
            <a:r>
              <a:t/>
            </a:r>
            <a:endParaRPr/>
          </a:p>
        </p:txBody>
      </p:sp>
      <p:sp>
        <p:nvSpPr>
          <p:cNvPr id="176" name="Google Shape;176;p23"/>
          <p:cNvSpPr txBox="1"/>
          <p:nvPr>
            <p:ph idx="10" type="dt"/>
          </p:nvPr>
        </p:nvSpPr>
        <p:spPr>
          <a:xfrm>
            <a:off x="7605951" y="6423914"/>
            <a:ext cx="2844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it-IT"/>
              <a:t>21/11/2021</a:t>
            </a:r>
            <a:endParaRPr/>
          </a:p>
        </p:txBody>
      </p:sp>
      <p:graphicFrame>
        <p:nvGraphicFramePr>
          <p:cNvPr id="177" name="Google Shape;177;p23"/>
          <p:cNvGraphicFramePr/>
          <p:nvPr/>
        </p:nvGraphicFramePr>
        <p:xfrm>
          <a:off x="862950" y="1317275"/>
          <a:ext cx="3000000" cy="3000000"/>
        </p:xfrm>
        <a:graphic>
          <a:graphicData uri="http://schemas.openxmlformats.org/drawingml/2006/table">
            <a:tbl>
              <a:tblPr>
                <a:noFill/>
                <a:tableStyleId>{019D04E5-2981-4628-8588-359F0C6E9EA6}</a:tableStyleId>
              </a:tblPr>
              <a:tblGrid>
                <a:gridCol w="1230650"/>
                <a:gridCol w="4528175"/>
                <a:gridCol w="4528175"/>
              </a:tblGrid>
              <a:tr h="381000">
                <a:tc>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PIN DISPLAY LCD </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PIN Arduino</a:t>
                      </a:r>
                      <a:endParaRPr sz="20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10</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D3</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Not Connected</a:t>
                      </a:r>
                      <a:endParaRPr sz="20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11</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D4 </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Pin 5</a:t>
                      </a:r>
                      <a:endParaRPr sz="20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12</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D5 </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Pin 4</a:t>
                      </a:r>
                      <a:endParaRPr sz="20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13</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D6</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Pin 3</a:t>
                      </a:r>
                      <a:endParaRPr sz="20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14</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D7</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Pin 2 </a:t>
                      </a:r>
                      <a:endParaRPr sz="20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15</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A (Led +)</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5  V </a:t>
                      </a:r>
                      <a:endParaRPr sz="20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16</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K (Led -) </a:t>
                      </a:r>
                      <a:endParaRPr sz="2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000"/>
                        <a:buFont typeface="Arial"/>
                        <a:buNone/>
                      </a:pPr>
                      <a:r>
                        <a:rPr lang="it-IT" sz="2000" u="none" cap="none" strike="noStrike"/>
                        <a:t>GND</a:t>
                      </a:r>
                      <a:endParaRPr sz="2000" u="none" cap="none" strike="noStrike"/>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 calcmode="lin" valueType="num">
                                      <p:cBhvr additive="base">
                                        <p:cTn dur="1000"/>
                                        <p:tgtEl>
                                          <p:spTgt spid="17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anim calcmode="lin" valueType="num">
                                      <p:cBhvr additive="base">
                                        <p:cTn dur="1000"/>
                                        <p:tgtEl>
                                          <p:spTgt spid="17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anim calcmode="lin" valueType="num">
                                      <p:cBhvr additive="base">
                                        <p:cTn dur="1000"/>
                                        <p:tgtEl>
                                          <p:spTgt spid="17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4"/>
          <p:cNvSpPr txBox="1"/>
          <p:nvPr>
            <p:ph type="title"/>
          </p:nvPr>
        </p:nvSpPr>
        <p:spPr>
          <a:xfrm>
            <a:off x="581192" y="702156"/>
            <a:ext cx="110295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b="1" lang="it-IT"/>
              <a:t>Temperature sensore TMP36 - How it Works</a:t>
            </a:r>
            <a:endParaRPr b="1"/>
          </a:p>
        </p:txBody>
      </p:sp>
      <p:sp>
        <p:nvSpPr>
          <p:cNvPr id="184" name="Google Shape;184;p24"/>
          <p:cNvSpPr txBox="1"/>
          <p:nvPr>
            <p:ph idx="1" type="body"/>
          </p:nvPr>
        </p:nvSpPr>
        <p:spPr>
          <a:xfrm>
            <a:off x="210475" y="1890750"/>
            <a:ext cx="12192000" cy="48621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360"/>
              </a:spcBef>
              <a:spcAft>
                <a:spcPts val="0"/>
              </a:spcAft>
              <a:buSzPts val="1656"/>
              <a:buNone/>
            </a:pPr>
            <a:r>
              <a:rPr lang="it-IT" sz="2150">
                <a:solidFill>
                  <a:srgbClr val="666666"/>
                </a:solidFill>
                <a:latin typeface="Arial"/>
                <a:ea typeface="Arial"/>
                <a:cs typeface="Arial"/>
                <a:sym typeface="Arial"/>
              </a:rPr>
              <a:t>The TMP36 temperature sensor is an easy way to measure temperature using an Arduino! The sensor can measure a fairly wide range of temperature (-50°C to 125°C), is fairly precise (0.1°C resolution). In this project we have chosen to use  TMP36 temperature sensor because of it’s included inside Arduino starter kit. We will go over the basics of hooking the TMP36 up and writing some basic code to read the analog input it is connected to.</a:t>
            </a:r>
            <a:endParaRPr sz="2150">
              <a:solidFill>
                <a:srgbClr val="666666"/>
              </a:solidFill>
              <a:latin typeface="Arial"/>
              <a:ea typeface="Arial"/>
              <a:cs typeface="Arial"/>
              <a:sym typeface="Arial"/>
            </a:endParaRPr>
          </a:p>
          <a:p>
            <a:pPr indent="0" lvl="0" marL="0" rtl="0" algn="l">
              <a:lnSpc>
                <a:spcPct val="110000"/>
              </a:lnSpc>
              <a:spcBef>
                <a:spcPts val="360"/>
              </a:spcBef>
              <a:spcAft>
                <a:spcPts val="0"/>
              </a:spcAft>
              <a:buSzPts val="1656"/>
              <a:buNone/>
            </a:pPr>
            <a:r>
              <a:rPr lang="it-IT" sz="2150">
                <a:solidFill>
                  <a:srgbClr val="666666"/>
                </a:solidFill>
                <a:latin typeface="Arial"/>
                <a:ea typeface="Arial"/>
                <a:cs typeface="Arial"/>
                <a:sym typeface="Arial"/>
              </a:rPr>
              <a:t>The TMP36 allows you to acquire temperatures in the range between -50 ° C and + 125 ° C, returning linear voltage values between about 0.1Vdc and 1.7Vdc at the output. </a:t>
            </a:r>
            <a:endParaRPr sz="2150">
              <a:solidFill>
                <a:srgbClr val="666666"/>
              </a:solidFill>
              <a:latin typeface="Arial"/>
              <a:ea typeface="Arial"/>
              <a:cs typeface="Arial"/>
              <a:sym typeface="Arial"/>
            </a:endParaRPr>
          </a:p>
          <a:p>
            <a:pPr indent="0" lvl="0" marL="0" rtl="0" algn="l">
              <a:lnSpc>
                <a:spcPct val="110000"/>
              </a:lnSpc>
              <a:spcBef>
                <a:spcPts val="360"/>
              </a:spcBef>
              <a:spcAft>
                <a:spcPts val="0"/>
              </a:spcAft>
              <a:buSzPts val="1656"/>
              <a:buNone/>
            </a:pPr>
            <a:r>
              <a:rPr lang="it-IT" sz="2150">
                <a:solidFill>
                  <a:srgbClr val="666666"/>
                </a:solidFill>
                <a:latin typeface="Arial"/>
                <a:ea typeface="Arial"/>
                <a:cs typeface="Arial"/>
                <a:sym typeface="Arial"/>
              </a:rPr>
              <a:t>1°C degree variation produces a variation of the output voltage equal to 10mV; </a:t>
            </a:r>
            <a:endParaRPr sz="2150">
              <a:solidFill>
                <a:srgbClr val="666666"/>
              </a:solidFill>
              <a:latin typeface="Arial"/>
              <a:ea typeface="Arial"/>
              <a:cs typeface="Arial"/>
              <a:sym typeface="Arial"/>
            </a:endParaRPr>
          </a:p>
          <a:p>
            <a:pPr indent="0" lvl="0" marL="0" rtl="0" algn="l">
              <a:lnSpc>
                <a:spcPct val="110000"/>
              </a:lnSpc>
              <a:spcBef>
                <a:spcPts val="360"/>
              </a:spcBef>
              <a:spcAft>
                <a:spcPts val="0"/>
              </a:spcAft>
              <a:buClr>
                <a:schemeClr val="dk1"/>
              </a:buClr>
              <a:buSzPts val="1100"/>
              <a:buFont typeface="Arial"/>
              <a:buNone/>
            </a:pPr>
            <a:r>
              <a:rPr lang="it-IT" sz="2150">
                <a:solidFill>
                  <a:srgbClr val="666666"/>
                </a:solidFill>
                <a:latin typeface="Arial"/>
                <a:ea typeface="Arial"/>
                <a:cs typeface="Arial"/>
                <a:sym typeface="Arial"/>
              </a:rPr>
              <a:t>at a temperature of 0 ° C the sensor supplies a voltage of 500mV.</a:t>
            </a:r>
            <a:endParaRPr sz="2150">
              <a:solidFill>
                <a:srgbClr val="666666"/>
              </a:solidFill>
              <a:latin typeface="Arial"/>
              <a:ea typeface="Arial"/>
              <a:cs typeface="Arial"/>
              <a:sym typeface="Arial"/>
            </a:endParaRPr>
          </a:p>
          <a:p>
            <a:pPr indent="0" lvl="0" marL="0" rtl="0" algn="l">
              <a:lnSpc>
                <a:spcPct val="110000"/>
              </a:lnSpc>
              <a:spcBef>
                <a:spcPts val="360"/>
              </a:spcBef>
              <a:spcAft>
                <a:spcPts val="0"/>
              </a:spcAft>
              <a:buClr>
                <a:schemeClr val="dk1"/>
              </a:buClr>
              <a:buSzPts val="1100"/>
              <a:buFont typeface="Arial"/>
              <a:buNone/>
            </a:pPr>
            <a:r>
              <a:t/>
            </a:r>
            <a:endParaRPr sz="2150">
              <a:solidFill>
                <a:srgbClr val="666666"/>
              </a:solidFill>
              <a:latin typeface="Arial"/>
              <a:ea typeface="Arial"/>
              <a:cs typeface="Arial"/>
              <a:sym typeface="Arial"/>
            </a:endParaRPr>
          </a:p>
          <a:p>
            <a:pPr indent="0" lvl="0" marL="0" rtl="0" algn="l">
              <a:lnSpc>
                <a:spcPct val="110000"/>
              </a:lnSpc>
              <a:spcBef>
                <a:spcPts val="360"/>
              </a:spcBef>
              <a:spcAft>
                <a:spcPts val="0"/>
              </a:spcAft>
              <a:buSzPts val="1656"/>
              <a:buNone/>
            </a:pPr>
            <a:r>
              <a:t/>
            </a:r>
            <a:endParaRPr sz="2150">
              <a:solidFill>
                <a:srgbClr val="66666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21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800"/>
                                        <p:tgtEl>
                                          <p:spTgt spid="184"/>
                                        </p:tgtEl>
                                      </p:cBhvr>
                                    </p:animEffect>
                                    <p:set>
                                      <p:cBhvr>
                                        <p:cTn dur="1" fill="hold">
                                          <p:stCondLst>
                                            <p:cond delay="1800"/>
                                          </p:stCondLst>
                                        </p:cTn>
                                        <p:tgtEl>
                                          <p:spTgt spid="18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5"/>
          <p:cNvSpPr txBox="1"/>
          <p:nvPr>
            <p:ph type="title"/>
          </p:nvPr>
        </p:nvSpPr>
        <p:spPr>
          <a:xfrm>
            <a:off x="581192" y="702156"/>
            <a:ext cx="110295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b="1" lang="it-IT"/>
              <a:t>Temperature sensore TMP36 - How it Works</a:t>
            </a:r>
            <a:endParaRPr b="1"/>
          </a:p>
        </p:txBody>
      </p:sp>
      <p:sp>
        <p:nvSpPr>
          <p:cNvPr id="191" name="Google Shape;191;p25"/>
          <p:cNvSpPr txBox="1"/>
          <p:nvPr>
            <p:ph idx="1" type="body"/>
          </p:nvPr>
        </p:nvSpPr>
        <p:spPr>
          <a:xfrm>
            <a:off x="210475" y="1890750"/>
            <a:ext cx="11732700" cy="4862100"/>
          </a:xfrm>
          <a:prstGeom prst="rect">
            <a:avLst/>
          </a:prstGeom>
          <a:noFill/>
          <a:ln>
            <a:noFill/>
          </a:ln>
        </p:spPr>
        <p:txBody>
          <a:bodyPr anchorCtr="0" anchor="ctr" bIns="45700" lIns="91425" spcFirstLastPara="1" rIns="91425" wrap="square" tIns="45700">
            <a:normAutofit fontScale="85000" lnSpcReduction="20000"/>
          </a:bodyPr>
          <a:lstStyle/>
          <a:p>
            <a:pPr indent="0" lvl="0" marL="0" rtl="0" algn="l">
              <a:lnSpc>
                <a:spcPct val="110000"/>
              </a:lnSpc>
              <a:spcBef>
                <a:spcPts val="360"/>
              </a:spcBef>
              <a:spcAft>
                <a:spcPts val="0"/>
              </a:spcAft>
              <a:buSzPct val="90615"/>
              <a:buNone/>
            </a:pPr>
            <a:r>
              <a:t/>
            </a:r>
            <a:endParaRPr sz="2150">
              <a:solidFill>
                <a:srgbClr val="666666"/>
              </a:solidFill>
              <a:latin typeface="Arial"/>
              <a:ea typeface="Arial"/>
              <a:cs typeface="Arial"/>
              <a:sym typeface="Arial"/>
            </a:endParaRPr>
          </a:p>
          <a:p>
            <a:pPr indent="0" lvl="0" marL="0" rtl="0" algn="l">
              <a:lnSpc>
                <a:spcPct val="110000"/>
              </a:lnSpc>
              <a:spcBef>
                <a:spcPts val="360"/>
              </a:spcBef>
              <a:spcAft>
                <a:spcPts val="0"/>
              </a:spcAft>
              <a:buSzPct val="90615"/>
              <a:buNone/>
            </a:pPr>
            <a:r>
              <a:rPr lang="it-IT" sz="2150">
                <a:solidFill>
                  <a:srgbClr val="666666"/>
                </a:solidFill>
                <a:latin typeface="Arial"/>
                <a:ea typeface="Arial"/>
                <a:cs typeface="Arial"/>
                <a:sym typeface="Arial"/>
              </a:rPr>
              <a:t>The circuit is very trivial, it just connects the sensor directly to Arduino UNO via the analog port A0:</a:t>
            </a:r>
            <a:endParaRPr sz="2150">
              <a:solidFill>
                <a:srgbClr val="666666"/>
              </a:solidFill>
              <a:latin typeface="Arial"/>
              <a:ea typeface="Arial"/>
              <a:cs typeface="Arial"/>
              <a:sym typeface="Arial"/>
            </a:endParaRPr>
          </a:p>
          <a:p>
            <a:pPr indent="0" lvl="0" marL="0" rtl="0" algn="l">
              <a:lnSpc>
                <a:spcPct val="110000"/>
              </a:lnSpc>
              <a:spcBef>
                <a:spcPts val="360"/>
              </a:spcBef>
              <a:spcAft>
                <a:spcPts val="0"/>
              </a:spcAft>
              <a:buSzPct val="90615"/>
              <a:buNone/>
            </a:pPr>
            <a:r>
              <a:rPr lang="it-IT" sz="2150">
                <a:solidFill>
                  <a:srgbClr val="666666"/>
                </a:solidFill>
                <a:latin typeface="Arial"/>
                <a:ea typeface="Arial"/>
                <a:cs typeface="Arial"/>
                <a:sym typeface="Arial"/>
              </a:rPr>
              <a:t>The analog input gives us a value between 0 and 1023, </a:t>
            </a:r>
            <a:endParaRPr sz="2150">
              <a:solidFill>
                <a:srgbClr val="666666"/>
              </a:solidFill>
              <a:latin typeface="Arial"/>
              <a:ea typeface="Arial"/>
              <a:cs typeface="Arial"/>
              <a:sym typeface="Arial"/>
            </a:endParaRPr>
          </a:p>
          <a:p>
            <a:pPr indent="0" lvl="0" marL="0" rtl="0" algn="l">
              <a:lnSpc>
                <a:spcPct val="110000"/>
              </a:lnSpc>
              <a:spcBef>
                <a:spcPts val="360"/>
              </a:spcBef>
              <a:spcAft>
                <a:spcPts val="0"/>
              </a:spcAft>
              <a:buSzPct val="90615"/>
              <a:buNone/>
            </a:pPr>
            <a:r>
              <a:rPr lang="it-IT" sz="2150">
                <a:solidFill>
                  <a:srgbClr val="666666"/>
                </a:solidFill>
                <a:latin typeface="Arial"/>
                <a:ea typeface="Arial"/>
                <a:cs typeface="Arial"/>
                <a:sym typeface="Arial"/>
              </a:rPr>
              <a:t>0 being no voltage and 1023 being 5V. </a:t>
            </a:r>
            <a:endParaRPr sz="2150">
              <a:solidFill>
                <a:srgbClr val="666666"/>
              </a:solidFill>
              <a:latin typeface="Arial"/>
              <a:ea typeface="Arial"/>
              <a:cs typeface="Arial"/>
              <a:sym typeface="Arial"/>
            </a:endParaRPr>
          </a:p>
          <a:p>
            <a:pPr indent="0" lvl="0" marL="0" rtl="0" algn="l">
              <a:lnSpc>
                <a:spcPct val="110000"/>
              </a:lnSpc>
              <a:spcBef>
                <a:spcPts val="360"/>
              </a:spcBef>
              <a:spcAft>
                <a:spcPts val="0"/>
              </a:spcAft>
              <a:buSzPct val="90615"/>
              <a:buNone/>
            </a:pPr>
            <a:r>
              <a:rPr lang="it-IT" sz="2150">
                <a:solidFill>
                  <a:srgbClr val="666666"/>
                </a:solidFill>
                <a:latin typeface="Arial"/>
                <a:ea typeface="Arial"/>
                <a:cs typeface="Arial"/>
                <a:sym typeface="Arial"/>
              </a:rPr>
              <a:t>To figure out what this voltage converts to in degrees Celsius we will need to first find the percentage of 5V on the input. This can be done by dividing the sensor Input by 1024.</a:t>
            </a:r>
            <a:endParaRPr sz="2150">
              <a:solidFill>
                <a:srgbClr val="666666"/>
              </a:solidFill>
              <a:latin typeface="Arial"/>
              <a:ea typeface="Arial"/>
              <a:cs typeface="Arial"/>
              <a:sym typeface="Arial"/>
            </a:endParaRPr>
          </a:p>
          <a:p>
            <a:pPr indent="0" lvl="0" marL="0" rtl="0" algn="l">
              <a:lnSpc>
                <a:spcPct val="115000"/>
              </a:lnSpc>
              <a:spcBef>
                <a:spcPts val="0"/>
              </a:spcBef>
              <a:spcAft>
                <a:spcPts val="0"/>
              </a:spcAft>
              <a:buSzPct val="90615"/>
              <a:buNone/>
            </a:pPr>
            <a:r>
              <a:rPr lang="it-IT" sz="2150">
                <a:solidFill>
                  <a:srgbClr val="666666"/>
                </a:solidFill>
                <a:latin typeface="Arial"/>
                <a:ea typeface="Arial"/>
                <a:cs typeface="Arial"/>
                <a:sym typeface="Arial"/>
              </a:rPr>
              <a:t>As we know from the datasheet, the sensor will output 0 – 1.75V over a range of 175 degrees (-50°C to 125°C) so that means every 0.01V equals 1 degree. </a:t>
            </a:r>
            <a:endParaRPr sz="2150">
              <a:solidFill>
                <a:srgbClr val="666666"/>
              </a:solidFill>
              <a:latin typeface="Arial"/>
              <a:ea typeface="Arial"/>
              <a:cs typeface="Arial"/>
              <a:sym typeface="Arial"/>
            </a:endParaRPr>
          </a:p>
          <a:p>
            <a:pPr indent="0" lvl="0" marL="0" rtl="0" algn="l">
              <a:lnSpc>
                <a:spcPct val="115000"/>
              </a:lnSpc>
              <a:spcBef>
                <a:spcPts val="1200"/>
              </a:spcBef>
              <a:spcAft>
                <a:spcPts val="0"/>
              </a:spcAft>
              <a:buSzPct val="90615"/>
              <a:buNone/>
            </a:pPr>
            <a:r>
              <a:rPr lang="it-IT" sz="2150">
                <a:solidFill>
                  <a:srgbClr val="666666"/>
                </a:solidFill>
                <a:latin typeface="Arial"/>
                <a:ea typeface="Arial"/>
                <a:cs typeface="Arial"/>
                <a:sym typeface="Arial"/>
              </a:rPr>
              <a:t>We will need to convert the percentage of input to voltage by multiplying by 5V.</a:t>
            </a:r>
            <a:endParaRPr sz="2150">
              <a:solidFill>
                <a:srgbClr val="666666"/>
              </a:solidFill>
              <a:latin typeface="Arial"/>
              <a:ea typeface="Arial"/>
              <a:cs typeface="Arial"/>
              <a:sym typeface="Arial"/>
            </a:endParaRPr>
          </a:p>
          <a:p>
            <a:pPr indent="0" lvl="0" marL="0" rtl="0" algn="l">
              <a:lnSpc>
                <a:spcPct val="115000"/>
              </a:lnSpc>
              <a:spcBef>
                <a:spcPts val="1200"/>
              </a:spcBef>
              <a:spcAft>
                <a:spcPts val="0"/>
              </a:spcAft>
              <a:buSzPct val="90615"/>
              <a:buNone/>
            </a:pPr>
            <a:r>
              <a:rPr lang="it-IT" sz="2150">
                <a:solidFill>
                  <a:srgbClr val="666666"/>
                </a:solidFill>
                <a:latin typeface="Arial"/>
                <a:ea typeface="Arial"/>
                <a:cs typeface="Arial"/>
                <a:sym typeface="Arial"/>
              </a:rPr>
              <a:t>Since we are not measuring 0° – 175° we will need to shift the output value so that the minimum reading of -50° equals a voltage reading of 0. We do this by subtracting 0.5 from the output voltage. Our new value now ranges from -0.5 to 1.25 (which looks remarkably similar to our temperature range!)</a:t>
            </a:r>
            <a:endParaRPr sz="2150">
              <a:solidFill>
                <a:srgbClr val="666666"/>
              </a:solidFill>
              <a:latin typeface="Arial"/>
              <a:ea typeface="Arial"/>
              <a:cs typeface="Arial"/>
              <a:sym typeface="Arial"/>
            </a:endParaRPr>
          </a:p>
          <a:p>
            <a:pPr indent="0" lvl="0" marL="0" rtl="0" algn="l">
              <a:lnSpc>
                <a:spcPct val="115000"/>
              </a:lnSpc>
              <a:spcBef>
                <a:spcPts val="1200"/>
              </a:spcBef>
              <a:spcAft>
                <a:spcPts val="0"/>
              </a:spcAft>
              <a:buSzPct val="90615"/>
              <a:buNone/>
            </a:pPr>
            <a:r>
              <a:rPr lang="it-IT" sz="2150">
                <a:solidFill>
                  <a:srgbClr val="666666"/>
                </a:solidFill>
                <a:latin typeface="Arial"/>
                <a:ea typeface="Arial"/>
                <a:cs typeface="Arial"/>
                <a:sym typeface="Arial"/>
              </a:rPr>
              <a:t>To convert from millivolts to degrees Celsius we will need to multiply by 100.</a:t>
            </a:r>
            <a:endParaRPr sz="2150">
              <a:solidFill>
                <a:srgbClr val="666666"/>
              </a:solidFill>
              <a:latin typeface="Arial"/>
              <a:ea typeface="Arial"/>
              <a:cs typeface="Arial"/>
              <a:sym typeface="Arial"/>
            </a:endParaRPr>
          </a:p>
          <a:p>
            <a:pPr indent="0" lvl="0" marL="0" rtl="0" algn="l">
              <a:lnSpc>
                <a:spcPct val="110000"/>
              </a:lnSpc>
              <a:spcBef>
                <a:spcPts val="1200"/>
              </a:spcBef>
              <a:spcAft>
                <a:spcPts val="0"/>
              </a:spcAft>
              <a:buSzPct val="90615"/>
              <a:buNone/>
            </a:pPr>
            <a:r>
              <a:t/>
            </a:r>
            <a:endParaRPr sz="2150">
              <a:solidFill>
                <a:srgbClr val="666666"/>
              </a:solidFill>
              <a:latin typeface="Arial"/>
              <a:ea typeface="Arial"/>
              <a:cs typeface="Arial"/>
              <a:sym typeface="Arial"/>
            </a:endParaRPr>
          </a:p>
          <a:p>
            <a:pPr indent="0" lvl="0" marL="0" rtl="0" algn="l">
              <a:lnSpc>
                <a:spcPct val="110000"/>
              </a:lnSpc>
              <a:spcBef>
                <a:spcPts val="360"/>
              </a:spcBef>
              <a:spcAft>
                <a:spcPts val="0"/>
              </a:spcAft>
              <a:buSzPct val="90615"/>
              <a:buNone/>
            </a:pPr>
            <a:r>
              <a:t/>
            </a:r>
            <a:endParaRPr sz="2150">
              <a:solidFill>
                <a:srgbClr val="66666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21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800"/>
                                        <p:tgtEl>
                                          <p:spTgt spid="191"/>
                                        </p:tgtEl>
                                      </p:cBhvr>
                                    </p:animEffect>
                                    <p:set>
                                      <p:cBhvr>
                                        <p:cTn dur="1" fill="hold">
                                          <p:stCondLst>
                                            <p:cond delay="1800"/>
                                          </p:stCondLst>
                                        </p:cTn>
                                        <p:tgtEl>
                                          <p:spTgt spid="19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6"/>
          <p:cNvSpPr txBox="1"/>
          <p:nvPr>
            <p:ph type="title"/>
          </p:nvPr>
        </p:nvSpPr>
        <p:spPr>
          <a:xfrm>
            <a:off x="581192" y="702156"/>
            <a:ext cx="110295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lang="it-IT"/>
              <a:t>Voltage To temperature in °C</a:t>
            </a:r>
            <a:endParaRPr/>
          </a:p>
        </p:txBody>
      </p:sp>
      <p:sp>
        <p:nvSpPr>
          <p:cNvPr id="198" name="Google Shape;198;p26"/>
          <p:cNvSpPr txBox="1"/>
          <p:nvPr>
            <p:ph idx="1" type="body"/>
          </p:nvPr>
        </p:nvSpPr>
        <p:spPr>
          <a:xfrm>
            <a:off x="581192" y="2340864"/>
            <a:ext cx="11029500" cy="3634500"/>
          </a:xfrm>
          <a:prstGeom prst="rect">
            <a:avLst/>
          </a:prstGeom>
          <a:noFill/>
          <a:ln>
            <a:noFill/>
          </a:ln>
        </p:spPr>
        <p:txBody>
          <a:bodyPr anchorCtr="0" anchor="ctr" bIns="45700" lIns="91425" spcFirstLastPara="1" rIns="91425" wrap="square" tIns="45700">
            <a:normAutofit fontScale="25000" lnSpcReduction="20000"/>
          </a:bodyPr>
          <a:lstStyle/>
          <a:p>
            <a:pPr indent="0" lvl="0" marL="0" rtl="0" algn="l">
              <a:lnSpc>
                <a:spcPct val="110000"/>
              </a:lnSpc>
              <a:spcBef>
                <a:spcPts val="360"/>
              </a:spcBef>
              <a:spcAft>
                <a:spcPts val="0"/>
              </a:spcAft>
              <a:buSzPct val="91999"/>
              <a:buNone/>
            </a:pPr>
            <a:r>
              <a:rPr lang="it-IT" sz="7200"/>
              <a:t>To get the  temperature from the voltage we are going to use the following steps</a:t>
            </a:r>
            <a:endParaRPr sz="7200"/>
          </a:p>
          <a:p>
            <a:pPr indent="0" lvl="0" marL="0" rtl="0" algn="l">
              <a:lnSpc>
                <a:spcPct val="110000"/>
              </a:lnSpc>
              <a:spcBef>
                <a:spcPts val="360"/>
              </a:spcBef>
              <a:spcAft>
                <a:spcPts val="0"/>
              </a:spcAft>
              <a:buSzPct val="91999"/>
              <a:buNone/>
            </a:pPr>
            <a:r>
              <a:t/>
            </a:r>
            <a:endParaRPr sz="7200"/>
          </a:p>
          <a:p>
            <a:pPr indent="0" lvl="0" marL="0" rtl="0" algn="l">
              <a:lnSpc>
                <a:spcPct val="110000"/>
              </a:lnSpc>
              <a:spcBef>
                <a:spcPts val="360"/>
              </a:spcBef>
              <a:spcAft>
                <a:spcPts val="0"/>
              </a:spcAft>
              <a:buClr>
                <a:schemeClr val="dk1"/>
              </a:buClr>
              <a:buSzPts val="275"/>
              <a:buFont typeface="Arial"/>
              <a:buNone/>
            </a:pPr>
            <a:r>
              <a:rPr lang="it-IT" sz="7200"/>
              <a:t>    // convert the ADC reading to voltage</a:t>
            </a:r>
            <a:endParaRPr sz="7200"/>
          </a:p>
          <a:p>
            <a:pPr indent="0" lvl="0" marL="0" rtl="0" algn="l">
              <a:lnSpc>
                <a:spcPct val="110000"/>
              </a:lnSpc>
              <a:spcBef>
                <a:spcPts val="360"/>
              </a:spcBef>
              <a:spcAft>
                <a:spcPts val="0"/>
              </a:spcAft>
              <a:buClr>
                <a:schemeClr val="dk1"/>
              </a:buClr>
              <a:buSzPts val="275"/>
              <a:buFont typeface="Arial"/>
              <a:buNone/>
            </a:pPr>
            <a:r>
              <a:rPr lang="it-IT" sz="7200"/>
              <a:t>   voltage = (readTMP36Value / 1024.0 ) * 5.0 ;</a:t>
            </a:r>
            <a:endParaRPr sz="7200"/>
          </a:p>
          <a:p>
            <a:pPr indent="0" lvl="0" marL="0" rtl="0" algn="l">
              <a:lnSpc>
                <a:spcPct val="110000"/>
              </a:lnSpc>
              <a:spcBef>
                <a:spcPts val="360"/>
              </a:spcBef>
              <a:spcAft>
                <a:spcPts val="0"/>
              </a:spcAft>
              <a:buClr>
                <a:schemeClr val="dk1"/>
              </a:buClr>
              <a:buSzPts val="275"/>
              <a:buFont typeface="Arial"/>
              <a:buNone/>
            </a:pPr>
            <a:r>
              <a:rPr lang="it-IT" sz="7200"/>
              <a:t>   // convert the voltage to temperature in degrees celsius</a:t>
            </a:r>
            <a:endParaRPr sz="7200"/>
          </a:p>
          <a:p>
            <a:pPr indent="0" lvl="0" marL="0" rtl="0" algn="l">
              <a:lnSpc>
                <a:spcPct val="110000"/>
              </a:lnSpc>
              <a:spcBef>
                <a:spcPts val="360"/>
              </a:spcBef>
              <a:spcAft>
                <a:spcPts val="0"/>
              </a:spcAft>
              <a:buClr>
                <a:schemeClr val="dk1"/>
              </a:buClr>
              <a:buSzPts val="275"/>
              <a:buFont typeface="Arial"/>
              <a:buNone/>
            </a:pPr>
            <a:r>
              <a:rPr lang="it-IT" sz="7200"/>
              <a:t>  // the sensor changes 10 mV per degree</a:t>
            </a:r>
            <a:endParaRPr sz="7200"/>
          </a:p>
          <a:p>
            <a:pPr indent="0" lvl="0" marL="0" rtl="0" algn="l">
              <a:lnSpc>
                <a:spcPct val="110000"/>
              </a:lnSpc>
              <a:spcBef>
                <a:spcPts val="360"/>
              </a:spcBef>
              <a:spcAft>
                <a:spcPts val="0"/>
              </a:spcAft>
              <a:buClr>
                <a:schemeClr val="dk1"/>
              </a:buClr>
              <a:buSzPts val="275"/>
              <a:buFont typeface="Arial"/>
              <a:buNone/>
            </a:pPr>
            <a:r>
              <a:rPr lang="it-IT" sz="7200"/>
              <a:t>  // the datasheet says there's a 500 mV offset</a:t>
            </a:r>
            <a:endParaRPr sz="7200"/>
          </a:p>
          <a:p>
            <a:pPr indent="0" lvl="0" marL="0" rtl="0" algn="l">
              <a:lnSpc>
                <a:spcPct val="110000"/>
              </a:lnSpc>
              <a:spcBef>
                <a:spcPts val="360"/>
              </a:spcBef>
              <a:spcAft>
                <a:spcPts val="0"/>
              </a:spcAft>
              <a:buClr>
                <a:schemeClr val="dk1"/>
              </a:buClr>
              <a:buSzPts val="275"/>
              <a:buFont typeface="Arial"/>
              <a:buNone/>
            </a:pPr>
            <a:r>
              <a:rPr lang="it-IT" sz="7200"/>
              <a:t>  // ((volatge - 500mV) times 100)</a:t>
            </a:r>
            <a:endParaRPr sz="7200"/>
          </a:p>
          <a:p>
            <a:pPr indent="0" lvl="0" marL="0" rtl="0" algn="l">
              <a:lnSpc>
                <a:spcPct val="110000"/>
              </a:lnSpc>
              <a:spcBef>
                <a:spcPts val="360"/>
              </a:spcBef>
              <a:spcAft>
                <a:spcPts val="0"/>
              </a:spcAft>
              <a:buClr>
                <a:schemeClr val="dk1"/>
              </a:buClr>
              <a:buSzPts val="275"/>
              <a:buFont typeface="Arial"/>
              <a:buNone/>
            </a:pPr>
            <a:r>
              <a:rPr lang="it-IT" sz="7200"/>
              <a:t>  </a:t>
            </a:r>
            <a:endParaRPr sz="7200"/>
          </a:p>
          <a:p>
            <a:pPr indent="0" lvl="0" marL="0" rtl="0" algn="l">
              <a:lnSpc>
                <a:spcPct val="110000"/>
              </a:lnSpc>
              <a:spcBef>
                <a:spcPts val="360"/>
              </a:spcBef>
              <a:spcAft>
                <a:spcPts val="0"/>
              </a:spcAft>
              <a:buClr>
                <a:schemeClr val="dk1"/>
              </a:buClr>
              <a:buSzPts val="275"/>
              <a:buFont typeface="Arial"/>
              <a:buNone/>
            </a:pPr>
            <a:r>
              <a:rPr lang="it-IT" sz="7200"/>
              <a:t>  tempCelsius = (voltage - 0.5) * 100.0;</a:t>
            </a:r>
            <a:endParaRPr sz="7200"/>
          </a:p>
          <a:p>
            <a:pPr indent="0" lvl="0" marL="0" rtl="0" algn="l">
              <a:lnSpc>
                <a:spcPct val="110000"/>
              </a:lnSpc>
              <a:spcBef>
                <a:spcPts val="360"/>
              </a:spcBef>
              <a:spcAft>
                <a:spcPts val="0"/>
              </a:spcAft>
              <a:buClr>
                <a:schemeClr val="dk1"/>
              </a:buClr>
              <a:buSzPts val="275"/>
              <a:buFont typeface="Arial"/>
              <a:buNone/>
            </a:pPr>
            <a:r>
              <a:t/>
            </a:r>
            <a:endParaRPr sz="7200"/>
          </a:p>
          <a:p>
            <a:pPr indent="0" lvl="0" marL="0" rtl="0" algn="l">
              <a:lnSpc>
                <a:spcPct val="110000"/>
              </a:lnSpc>
              <a:spcBef>
                <a:spcPts val="360"/>
              </a:spcBef>
              <a:spcAft>
                <a:spcPts val="0"/>
              </a:spcAft>
              <a:buSzPct val="389647"/>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7"/>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b="1" lang="it-IT"/>
              <a:t>How to Connect the Temperature Sensor (TMP36) to Arduino</a:t>
            </a:r>
            <a:endParaRPr b="1"/>
          </a:p>
        </p:txBody>
      </p:sp>
      <p:sp>
        <p:nvSpPr>
          <p:cNvPr id="204" name="Google Shape;204;p27"/>
          <p:cNvSpPr txBox="1"/>
          <p:nvPr>
            <p:ph idx="1" type="body"/>
          </p:nvPr>
        </p:nvSpPr>
        <p:spPr>
          <a:xfrm>
            <a:off x="581200" y="2340876"/>
            <a:ext cx="11029500" cy="408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863"/>
              </a:spcBef>
              <a:spcAft>
                <a:spcPts val="0"/>
              </a:spcAft>
              <a:buSzPts val="1212"/>
              <a:buNone/>
            </a:pPr>
            <a:r>
              <a:t/>
            </a:r>
            <a:endParaRPr sz="2217"/>
          </a:p>
          <a:p>
            <a:pPr indent="0" lvl="0" marL="457200" rtl="0" algn="l">
              <a:lnSpc>
                <a:spcPct val="90000"/>
              </a:lnSpc>
              <a:spcBef>
                <a:spcPts val="863"/>
              </a:spcBef>
              <a:spcAft>
                <a:spcPts val="0"/>
              </a:spcAft>
              <a:buSzPts val="1656"/>
              <a:buNone/>
            </a:pPr>
            <a:r>
              <a:rPr lang="it-IT" sz="2217"/>
              <a:t> </a:t>
            </a:r>
            <a:endParaRPr sz="2217"/>
          </a:p>
          <a:p>
            <a:pPr indent="0" lvl="0" marL="457200" rtl="0" algn="l">
              <a:lnSpc>
                <a:spcPct val="90000"/>
              </a:lnSpc>
              <a:spcBef>
                <a:spcPts val="863"/>
              </a:spcBef>
              <a:spcAft>
                <a:spcPts val="0"/>
              </a:spcAft>
              <a:buSzPts val="1656"/>
              <a:buNone/>
            </a:pPr>
            <a:r>
              <a:t/>
            </a:r>
            <a:endParaRPr sz="1517"/>
          </a:p>
        </p:txBody>
      </p:sp>
      <p:sp>
        <p:nvSpPr>
          <p:cNvPr id="205" name="Google Shape;205;p27"/>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it-IT"/>
              <a:t>21/11/2021</a:t>
            </a:r>
            <a:endParaRPr/>
          </a:p>
        </p:txBody>
      </p:sp>
      <p:pic>
        <p:nvPicPr>
          <p:cNvPr id="206" name="Google Shape;206;p27"/>
          <p:cNvPicPr preferRelativeResize="0"/>
          <p:nvPr/>
        </p:nvPicPr>
        <p:blipFill rotWithShape="1">
          <a:blip r:embed="rId3">
            <a:alphaModFix/>
          </a:blip>
          <a:srcRect b="0" l="0" r="0" t="0"/>
          <a:stretch/>
        </p:blipFill>
        <p:spPr>
          <a:xfrm>
            <a:off x="219225" y="2251325"/>
            <a:ext cx="5277925" cy="3576300"/>
          </a:xfrm>
          <a:prstGeom prst="rect">
            <a:avLst/>
          </a:prstGeom>
          <a:noFill/>
          <a:ln>
            <a:noFill/>
          </a:ln>
        </p:spPr>
      </p:pic>
      <p:sp>
        <p:nvSpPr>
          <p:cNvPr id="207" name="Google Shape;207;p27"/>
          <p:cNvSpPr txBox="1"/>
          <p:nvPr/>
        </p:nvSpPr>
        <p:spPr>
          <a:xfrm>
            <a:off x="6123850" y="2345675"/>
            <a:ext cx="5157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ibre Franklin"/>
              <a:ea typeface="Libre Franklin"/>
              <a:cs typeface="Libre Franklin"/>
              <a:sym typeface="Libre Franklin"/>
            </a:endParaRPr>
          </a:p>
        </p:txBody>
      </p:sp>
      <p:graphicFrame>
        <p:nvGraphicFramePr>
          <p:cNvPr id="208" name="Google Shape;208;p27"/>
          <p:cNvGraphicFramePr/>
          <p:nvPr/>
        </p:nvGraphicFramePr>
        <p:xfrm>
          <a:off x="5796050" y="2667000"/>
          <a:ext cx="3000000" cy="3000000"/>
        </p:xfrm>
        <a:graphic>
          <a:graphicData uri="http://schemas.openxmlformats.org/drawingml/2006/table">
            <a:tbl>
              <a:tblPr>
                <a:noFill/>
                <a:tableStyleId>{019D04E5-2981-4628-8588-359F0C6E9EA6}</a:tableStyleId>
              </a:tblPr>
              <a:tblGrid>
                <a:gridCol w="2721725"/>
                <a:gridCol w="272172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TMP-36</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Arduino</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VIN (pin1)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5V</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VOUT (2)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A0 (Analog Pin)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GND (3)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GND</a:t>
                      </a:r>
                      <a:endParaRPr sz="1400" u="none" cap="none" strike="noStrike"/>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21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8"/>
          <p:cNvSpPr txBox="1"/>
          <p:nvPr>
            <p:ph type="title"/>
          </p:nvPr>
        </p:nvSpPr>
        <p:spPr>
          <a:xfrm>
            <a:off x="581192" y="702156"/>
            <a:ext cx="110295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lang="it-IT"/>
              <a:t>The Code</a:t>
            </a:r>
            <a:endParaRPr/>
          </a:p>
        </p:txBody>
      </p:sp>
      <p:sp>
        <p:nvSpPr>
          <p:cNvPr id="215" name="Google Shape;215;p28"/>
          <p:cNvSpPr txBox="1"/>
          <p:nvPr>
            <p:ph idx="1" type="body"/>
          </p:nvPr>
        </p:nvSpPr>
        <p:spPr>
          <a:xfrm>
            <a:off x="581192" y="2340864"/>
            <a:ext cx="11029500" cy="36345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360"/>
              </a:spcBef>
              <a:spcAft>
                <a:spcPts val="0"/>
              </a:spcAft>
              <a:buClr>
                <a:schemeClr val="dk1"/>
              </a:buClr>
              <a:buSzPts val="1100"/>
              <a:buFont typeface="Arial"/>
              <a:buNone/>
            </a:pPr>
            <a:r>
              <a:rPr lang="it-IT" sz="2200"/>
              <a:t>// include the library code:</a:t>
            </a:r>
            <a:endParaRPr sz="2200"/>
          </a:p>
          <a:p>
            <a:pPr indent="0" lvl="0" marL="0" rtl="0" algn="l">
              <a:lnSpc>
                <a:spcPct val="110000"/>
              </a:lnSpc>
              <a:spcBef>
                <a:spcPts val="360"/>
              </a:spcBef>
              <a:spcAft>
                <a:spcPts val="0"/>
              </a:spcAft>
              <a:buClr>
                <a:schemeClr val="dk1"/>
              </a:buClr>
              <a:buSzPts val="1100"/>
              <a:buFont typeface="Arial"/>
              <a:buNone/>
            </a:pPr>
            <a:r>
              <a:rPr lang="it-IT" sz="2200"/>
              <a:t>#include &lt;LiquidCrystal.h&gt;</a:t>
            </a:r>
            <a:endParaRPr sz="2200"/>
          </a:p>
          <a:p>
            <a:pPr indent="0" lvl="0" marL="0" rtl="0" algn="l">
              <a:lnSpc>
                <a:spcPct val="110000"/>
              </a:lnSpc>
              <a:spcBef>
                <a:spcPts val="360"/>
              </a:spcBef>
              <a:spcAft>
                <a:spcPts val="0"/>
              </a:spcAft>
              <a:buClr>
                <a:schemeClr val="dk1"/>
              </a:buClr>
              <a:buSzPts val="1100"/>
              <a:buFont typeface="Arial"/>
              <a:buNone/>
            </a:pPr>
            <a:r>
              <a:t/>
            </a:r>
            <a:endParaRPr sz="2200"/>
          </a:p>
          <a:p>
            <a:pPr indent="0" lvl="0" marL="0" rtl="0" algn="l">
              <a:lnSpc>
                <a:spcPct val="110000"/>
              </a:lnSpc>
              <a:spcBef>
                <a:spcPts val="360"/>
              </a:spcBef>
              <a:spcAft>
                <a:spcPts val="0"/>
              </a:spcAft>
              <a:buClr>
                <a:schemeClr val="dk1"/>
              </a:buClr>
              <a:buSzPts val="1100"/>
              <a:buFont typeface="Arial"/>
              <a:buNone/>
            </a:pPr>
            <a:r>
              <a:rPr lang="it-IT" sz="2200"/>
              <a:t>// initialize the library with the numbers of the interface pins</a:t>
            </a:r>
            <a:endParaRPr sz="2200"/>
          </a:p>
          <a:p>
            <a:pPr indent="0" lvl="0" marL="0" rtl="0" algn="l">
              <a:lnSpc>
                <a:spcPct val="110000"/>
              </a:lnSpc>
              <a:spcBef>
                <a:spcPts val="360"/>
              </a:spcBef>
              <a:spcAft>
                <a:spcPts val="0"/>
              </a:spcAft>
              <a:buClr>
                <a:schemeClr val="dk1"/>
              </a:buClr>
              <a:buSzPts val="1100"/>
              <a:buFont typeface="Arial"/>
              <a:buNone/>
            </a:pPr>
            <a:r>
              <a:rPr lang="it-IT" sz="2200"/>
              <a:t>LiquidCrystal lcd(12, 11, 5, 4, 3, 2);</a:t>
            </a:r>
            <a:endParaRPr sz="2200"/>
          </a:p>
          <a:p>
            <a:pPr indent="0" lvl="0" marL="0" rtl="0" algn="l">
              <a:lnSpc>
                <a:spcPct val="110000"/>
              </a:lnSpc>
              <a:spcBef>
                <a:spcPts val="360"/>
              </a:spcBef>
              <a:spcAft>
                <a:spcPts val="0"/>
              </a:spcAft>
              <a:buSzPts val="1656"/>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9"/>
          <p:cNvSpPr txBox="1"/>
          <p:nvPr>
            <p:ph idx="1" type="body"/>
          </p:nvPr>
        </p:nvSpPr>
        <p:spPr>
          <a:xfrm>
            <a:off x="581192" y="2340864"/>
            <a:ext cx="11029500" cy="36345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110000"/>
              </a:lnSpc>
              <a:spcBef>
                <a:spcPts val="360"/>
              </a:spcBef>
              <a:spcAft>
                <a:spcPts val="0"/>
              </a:spcAft>
              <a:buClr>
                <a:schemeClr val="dk1"/>
              </a:buClr>
              <a:buSzPts val="1100"/>
              <a:buFont typeface="Arial"/>
              <a:buNone/>
            </a:pPr>
            <a:r>
              <a:rPr lang="it-IT" sz="2500"/>
              <a:t>// variable definition</a:t>
            </a:r>
            <a:endParaRPr sz="2500"/>
          </a:p>
          <a:p>
            <a:pPr indent="0" lvl="0" marL="0" rtl="0" algn="l">
              <a:lnSpc>
                <a:spcPct val="110000"/>
              </a:lnSpc>
              <a:spcBef>
                <a:spcPts val="360"/>
              </a:spcBef>
              <a:spcAft>
                <a:spcPts val="0"/>
              </a:spcAft>
              <a:buClr>
                <a:schemeClr val="dk1"/>
              </a:buClr>
              <a:buSzPts val="1100"/>
              <a:buFont typeface="Arial"/>
              <a:buNone/>
            </a:pPr>
            <a:r>
              <a:rPr lang="it-IT" sz="2500"/>
              <a:t>float voltage = 0.0;</a:t>
            </a:r>
            <a:endParaRPr sz="2500"/>
          </a:p>
          <a:p>
            <a:pPr indent="0" lvl="0" marL="0" rtl="0" algn="l">
              <a:lnSpc>
                <a:spcPct val="110000"/>
              </a:lnSpc>
              <a:spcBef>
                <a:spcPts val="360"/>
              </a:spcBef>
              <a:spcAft>
                <a:spcPts val="0"/>
              </a:spcAft>
              <a:buClr>
                <a:schemeClr val="dk1"/>
              </a:buClr>
              <a:buSzPts val="1100"/>
              <a:buFont typeface="Arial"/>
              <a:buNone/>
            </a:pPr>
            <a:r>
              <a:rPr lang="it-IT" sz="2500"/>
              <a:t>float tempCelsius = 0.0;</a:t>
            </a:r>
            <a:endParaRPr sz="2500"/>
          </a:p>
          <a:p>
            <a:pPr indent="0" lvl="0" marL="0" rtl="0" algn="l">
              <a:lnSpc>
                <a:spcPct val="110000"/>
              </a:lnSpc>
              <a:spcBef>
                <a:spcPts val="360"/>
              </a:spcBef>
              <a:spcAft>
                <a:spcPts val="0"/>
              </a:spcAft>
              <a:buClr>
                <a:schemeClr val="dk1"/>
              </a:buClr>
              <a:buSzPts val="1100"/>
              <a:buFont typeface="Arial"/>
              <a:buNone/>
            </a:pPr>
            <a:r>
              <a:rPr lang="it-IT" sz="2500"/>
              <a:t>int readTMP36Value = 0.0;</a:t>
            </a:r>
            <a:endParaRPr sz="2500"/>
          </a:p>
          <a:p>
            <a:pPr indent="0" lvl="0" marL="0" rtl="0" algn="l">
              <a:lnSpc>
                <a:spcPct val="110000"/>
              </a:lnSpc>
              <a:spcBef>
                <a:spcPts val="360"/>
              </a:spcBef>
              <a:spcAft>
                <a:spcPts val="0"/>
              </a:spcAft>
              <a:buClr>
                <a:schemeClr val="dk1"/>
              </a:buClr>
              <a:buSzPts val="1100"/>
              <a:buFont typeface="Arial"/>
              <a:buNone/>
            </a:pPr>
            <a:r>
              <a:rPr lang="it-IT" sz="2500"/>
              <a:t>int tmpPin = A0;</a:t>
            </a:r>
            <a:endParaRPr sz="2500"/>
          </a:p>
          <a:p>
            <a:pPr indent="0" lvl="0" marL="0" rtl="0" algn="l">
              <a:lnSpc>
                <a:spcPct val="110000"/>
              </a:lnSpc>
              <a:spcBef>
                <a:spcPts val="360"/>
              </a:spcBef>
              <a:spcAft>
                <a:spcPts val="0"/>
              </a:spcAft>
              <a:buClr>
                <a:schemeClr val="dk1"/>
              </a:buClr>
              <a:buSzPts val="1100"/>
              <a:buFont typeface="Arial"/>
              <a:buNone/>
            </a:pPr>
            <a:r>
              <a:rPr lang="it-IT" sz="2500"/>
              <a:t>float tempFahrenheit = 0.0; </a:t>
            </a:r>
            <a:endParaRPr sz="2500"/>
          </a:p>
          <a:p>
            <a:pPr indent="0" lvl="0" marL="0" rtl="0" algn="l">
              <a:lnSpc>
                <a:spcPct val="110000"/>
              </a:lnSpc>
              <a:spcBef>
                <a:spcPts val="360"/>
              </a:spcBef>
              <a:spcAft>
                <a:spcPts val="0"/>
              </a:spcAft>
              <a:buClr>
                <a:schemeClr val="dk1"/>
              </a:buClr>
              <a:buSzPts val="1100"/>
              <a:buFont typeface="Arial"/>
              <a:buNone/>
            </a:pPr>
            <a:r>
              <a:rPr lang="it-IT" sz="2500"/>
              <a:t>float tempKelvin = 0.0;</a:t>
            </a:r>
            <a:endParaRPr sz="2500"/>
          </a:p>
          <a:p>
            <a:pPr indent="0" lvl="0" marL="0" rtl="0" algn="ctr">
              <a:lnSpc>
                <a:spcPct val="110000"/>
              </a:lnSpc>
              <a:spcBef>
                <a:spcPts val="360"/>
              </a:spcBef>
              <a:spcAft>
                <a:spcPts val="0"/>
              </a:spcAft>
              <a:buSzPts val="1656"/>
              <a:buNone/>
            </a:pPr>
            <a:r>
              <a:t/>
            </a:r>
            <a:endParaRPr sz="2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0"/>
          <p:cNvSpPr txBox="1"/>
          <p:nvPr>
            <p:ph idx="1" type="body"/>
          </p:nvPr>
        </p:nvSpPr>
        <p:spPr>
          <a:xfrm>
            <a:off x="581200" y="852300"/>
            <a:ext cx="11029500" cy="5807400"/>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110000"/>
              </a:lnSpc>
              <a:spcBef>
                <a:spcPts val="360"/>
              </a:spcBef>
              <a:spcAft>
                <a:spcPts val="0"/>
              </a:spcAft>
              <a:buClr>
                <a:schemeClr val="dk1"/>
              </a:buClr>
              <a:buSzPts val="1100"/>
              <a:buFont typeface="Arial"/>
              <a:buNone/>
            </a:pPr>
            <a:r>
              <a:rPr lang="it-IT" sz="2325"/>
              <a:t>void setup() {</a:t>
            </a:r>
            <a:endParaRPr sz="2325"/>
          </a:p>
          <a:p>
            <a:pPr indent="0" lvl="0" marL="0" rtl="0" algn="l">
              <a:lnSpc>
                <a:spcPct val="110000"/>
              </a:lnSpc>
              <a:spcBef>
                <a:spcPts val="360"/>
              </a:spcBef>
              <a:spcAft>
                <a:spcPts val="0"/>
              </a:spcAft>
              <a:buClr>
                <a:schemeClr val="dk1"/>
              </a:buClr>
              <a:buSzPts val="1100"/>
              <a:buFont typeface="Arial"/>
              <a:buNone/>
            </a:pPr>
            <a:r>
              <a:rPr lang="it-IT" sz="2325"/>
              <a:t>  // set up the LCD's number of columns and rows:</a:t>
            </a:r>
            <a:endParaRPr sz="2325"/>
          </a:p>
          <a:p>
            <a:pPr indent="0" lvl="0" marL="0" rtl="0" algn="l">
              <a:lnSpc>
                <a:spcPct val="110000"/>
              </a:lnSpc>
              <a:spcBef>
                <a:spcPts val="360"/>
              </a:spcBef>
              <a:spcAft>
                <a:spcPts val="0"/>
              </a:spcAft>
              <a:buClr>
                <a:schemeClr val="dk1"/>
              </a:buClr>
              <a:buSzPts val="1100"/>
              <a:buFont typeface="Arial"/>
              <a:buNone/>
            </a:pPr>
            <a:r>
              <a:rPr lang="it-IT" sz="2325"/>
              <a:t>  lcd.begin(16, 2);</a:t>
            </a:r>
            <a:endParaRPr sz="2325"/>
          </a:p>
          <a:p>
            <a:pPr indent="0" lvl="0" marL="0" rtl="0" algn="l">
              <a:lnSpc>
                <a:spcPct val="110000"/>
              </a:lnSpc>
              <a:spcBef>
                <a:spcPts val="360"/>
              </a:spcBef>
              <a:spcAft>
                <a:spcPts val="0"/>
              </a:spcAft>
              <a:buClr>
                <a:schemeClr val="dk1"/>
              </a:buClr>
              <a:buSzPts val="1100"/>
              <a:buFont typeface="Arial"/>
              <a:buNone/>
            </a:pPr>
            <a:r>
              <a:rPr lang="it-IT" sz="2325"/>
              <a:t>  </a:t>
            </a:r>
            <a:endParaRPr sz="2325"/>
          </a:p>
          <a:p>
            <a:pPr indent="0" lvl="0" marL="0" rtl="0" algn="l">
              <a:lnSpc>
                <a:spcPct val="110000"/>
              </a:lnSpc>
              <a:spcBef>
                <a:spcPts val="360"/>
              </a:spcBef>
              <a:spcAft>
                <a:spcPts val="0"/>
              </a:spcAft>
              <a:buClr>
                <a:schemeClr val="dk1"/>
              </a:buClr>
              <a:buSzPts val="1100"/>
              <a:buFont typeface="Arial"/>
              <a:buNone/>
            </a:pPr>
            <a:r>
              <a:rPr lang="it-IT" sz="2325"/>
              <a:t>  // Print a message to the LCD.</a:t>
            </a:r>
            <a:endParaRPr sz="2325"/>
          </a:p>
          <a:p>
            <a:pPr indent="0" lvl="0" marL="0" rtl="0" algn="l">
              <a:lnSpc>
                <a:spcPct val="110000"/>
              </a:lnSpc>
              <a:spcBef>
                <a:spcPts val="360"/>
              </a:spcBef>
              <a:spcAft>
                <a:spcPts val="0"/>
              </a:spcAft>
              <a:buClr>
                <a:schemeClr val="dk1"/>
              </a:buClr>
              <a:buSzPts val="1100"/>
              <a:buFont typeface="Arial"/>
              <a:buNone/>
            </a:pPr>
            <a:r>
              <a:rPr lang="it-IT" sz="2325"/>
              <a:t>  lcd.setCursor(0,0);</a:t>
            </a:r>
            <a:endParaRPr sz="2325"/>
          </a:p>
          <a:p>
            <a:pPr indent="0" lvl="0" marL="0" rtl="0" algn="l">
              <a:lnSpc>
                <a:spcPct val="110000"/>
              </a:lnSpc>
              <a:spcBef>
                <a:spcPts val="360"/>
              </a:spcBef>
              <a:spcAft>
                <a:spcPts val="0"/>
              </a:spcAft>
              <a:buClr>
                <a:schemeClr val="dk1"/>
              </a:buClr>
              <a:buSzPts val="1100"/>
              <a:buFont typeface="Arial"/>
              <a:buNone/>
            </a:pPr>
            <a:r>
              <a:rPr lang="it-IT" sz="2325"/>
              <a:t>  lcd.print("Temperature"); </a:t>
            </a:r>
            <a:endParaRPr sz="2325"/>
          </a:p>
          <a:p>
            <a:pPr indent="0" lvl="0" marL="0" rtl="0" algn="l">
              <a:lnSpc>
                <a:spcPct val="110000"/>
              </a:lnSpc>
              <a:spcBef>
                <a:spcPts val="360"/>
              </a:spcBef>
              <a:spcAft>
                <a:spcPts val="0"/>
              </a:spcAft>
              <a:buClr>
                <a:schemeClr val="dk1"/>
              </a:buClr>
              <a:buSzPts val="1100"/>
              <a:buFont typeface="Arial"/>
              <a:buNone/>
            </a:pPr>
            <a:r>
              <a:rPr lang="it-IT" sz="2325"/>
              <a:t>  lcd.setCursor(0,1);</a:t>
            </a:r>
            <a:endParaRPr sz="2325"/>
          </a:p>
          <a:p>
            <a:pPr indent="0" lvl="0" marL="0" rtl="0" algn="l">
              <a:lnSpc>
                <a:spcPct val="110000"/>
              </a:lnSpc>
              <a:spcBef>
                <a:spcPts val="360"/>
              </a:spcBef>
              <a:spcAft>
                <a:spcPts val="0"/>
              </a:spcAft>
              <a:buClr>
                <a:schemeClr val="dk1"/>
              </a:buClr>
              <a:buSzPts val="1100"/>
              <a:buFont typeface="Arial"/>
              <a:buNone/>
            </a:pPr>
            <a:r>
              <a:rPr lang="it-IT" sz="2325"/>
              <a:t>  lcd.print("meter!");</a:t>
            </a:r>
            <a:endParaRPr sz="2325"/>
          </a:p>
          <a:p>
            <a:pPr indent="0" lvl="0" marL="0" rtl="0" algn="l">
              <a:lnSpc>
                <a:spcPct val="110000"/>
              </a:lnSpc>
              <a:spcBef>
                <a:spcPts val="360"/>
              </a:spcBef>
              <a:spcAft>
                <a:spcPts val="0"/>
              </a:spcAft>
              <a:buClr>
                <a:schemeClr val="dk1"/>
              </a:buClr>
              <a:buSzPts val="1100"/>
              <a:buFont typeface="Arial"/>
              <a:buNone/>
            </a:pPr>
            <a:r>
              <a:rPr lang="it-IT" sz="2325"/>
              <a:t>  delay(2000);</a:t>
            </a:r>
            <a:endParaRPr sz="2325"/>
          </a:p>
          <a:p>
            <a:pPr indent="0" lvl="0" marL="0" rtl="0" algn="l">
              <a:lnSpc>
                <a:spcPct val="110000"/>
              </a:lnSpc>
              <a:spcBef>
                <a:spcPts val="360"/>
              </a:spcBef>
              <a:spcAft>
                <a:spcPts val="0"/>
              </a:spcAft>
              <a:buClr>
                <a:schemeClr val="dk1"/>
              </a:buClr>
              <a:buSzPts val="1100"/>
              <a:buFont typeface="Arial"/>
              <a:buNone/>
            </a:pPr>
            <a:r>
              <a:rPr lang="it-IT" sz="2325"/>
              <a:t>  </a:t>
            </a:r>
            <a:endParaRPr sz="2325"/>
          </a:p>
          <a:p>
            <a:pPr indent="0" lvl="0" marL="0" rtl="0" algn="l">
              <a:lnSpc>
                <a:spcPct val="110000"/>
              </a:lnSpc>
              <a:spcBef>
                <a:spcPts val="360"/>
              </a:spcBef>
              <a:spcAft>
                <a:spcPts val="0"/>
              </a:spcAft>
              <a:buClr>
                <a:schemeClr val="dk1"/>
              </a:buClr>
              <a:buSzPts val="1100"/>
              <a:buFont typeface="Arial"/>
              <a:buNone/>
            </a:pPr>
            <a:r>
              <a:rPr lang="it-IT" sz="2325"/>
              <a:t>  // initialize serial the serial port</a:t>
            </a:r>
            <a:endParaRPr sz="2325"/>
          </a:p>
          <a:p>
            <a:pPr indent="0" lvl="0" marL="0" rtl="0" algn="l">
              <a:lnSpc>
                <a:spcPct val="110000"/>
              </a:lnSpc>
              <a:spcBef>
                <a:spcPts val="360"/>
              </a:spcBef>
              <a:spcAft>
                <a:spcPts val="0"/>
              </a:spcAft>
              <a:buClr>
                <a:schemeClr val="dk1"/>
              </a:buClr>
              <a:buSzPts val="1100"/>
              <a:buFont typeface="Arial"/>
              <a:buNone/>
            </a:pPr>
            <a:r>
              <a:rPr lang="it-IT" sz="2325"/>
              <a:t>  Serial.begin(9600);</a:t>
            </a:r>
            <a:endParaRPr sz="2325"/>
          </a:p>
          <a:p>
            <a:pPr indent="0" lvl="0" marL="0" rtl="0" algn="l">
              <a:lnSpc>
                <a:spcPct val="110000"/>
              </a:lnSpc>
              <a:spcBef>
                <a:spcPts val="360"/>
              </a:spcBef>
              <a:spcAft>
                <a:spcPts val="0"/>
              </a:spcAft>
              <a:buClr>
                <a:schemeClr val="dk1"/>
              </a:buClr>
              <a:buSzPts val="1100"/>
              <a:buFont typeface="Arial"/>
              <a:buNone/>
            </a:pPr>
            <a:r>
              <a:rPr lang="it-IT" sz="2325"/>
              <a:t>}</a:t>
            </a:r>
            <a:endParaRPr sz="2325"/>
          </a:p>
          <a:p>
            <a:pPr indent="0" lvl="0" marL="0" rtl="0" algn="l">
              <a:lnSpc>
                <a:spcPct val="110000"/>
              </a:lnSpc>
              <a:spcBef>
                <a:spcPts val="360"/>
              </a:spcBef>
              <a:spcAft>
                <a:spcPts val="0"/>
              </a:spcAft>
              <a:buSzPts val="1656"/>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1"/>
          <p:cNvSpPr txBox="1"/>
          <p:nvPr>
            <p:ph idx="1" type="body"/>
          </p:nvPr>
        </p:nvSpPr>
        <p:spPr>
          <a:xfrm>
            <a:off x="581250" y="911699"/>
            <a:ext cx="11029500" cy="5946300"/>
          </a:xfrm>
          <a:prstGeom prst="rect">
            <a:avLst/>
          </a:prstGeom>
          <a:noFill/>
          <a:ln>
            <a:noFill/>
          </a:ln>
        </p:spPr>
        <p:txBody>
          <a:bodyPr anchorCtr="0" anchor="ctr" bIns="45700" lIns="91425" spcFirstLastPara="1" rIns="91425" wrap="square" tIns="45700">
            <a:normAutofit fontScale="25000" lnSpcReduction="20000"/>
          </a:bodyPr>
          <a:lstStyle/>
          <a:p>
            <a:pPr indent="0" lvl="0" marL="0" rtl="0" algn="l">
              <a:lnSpc>
                <a:spcPct val="110000"/>
              </a:lnSpc>
              <a:spcBef>
                <a:spcPts val="360"/>
              </a:spcBef>
              <a:spcAft>
                <a:spcPts val="0"/>
              </a:spcAft>
              <a:buClr>
                <a:schemeClr val="dk1"/>
              </a:buClr>
              <a:buSzPct val="29729"/>
              <a:buFont typeface="Arial"/>
              <a:buNone/>
            </a:pPr>
            <a:r>
              <a:t/>
            </a:r>
            <a:endParaRPr sz="3700"/>
          </a:p>
          <a:p>
            <a:pPr indent="0" lvl="0" marL="0" rtl="0" algn="l">
              <a:lnSpc>
                <a:spcPct val="110000"/>
              </a:lnSpc>
              <a:spcBef>
                <a:spcPts val="360"/>
              </a:spcBef>
              <a:spcAft>
                <a:spcPts val="0"/>
              </a:spcAft>
              <a:buClr>
                <a:schemeClr val="dk1"/>
              </a:buClr>
              <a:buSzPct val="29729"/>
              <a:buFont typeface="Arial"/>
              <a:buNone/>
            </a:pPr>
            <a:r>
              <a:rPr lang="it-IT" sz="3700"/>
              <a:t>void loop() {</a:t>
            </a:r>
            <a:endParaRPr sz="3700"/>
          </a:p>
          <a:p>
            <a:pPr indent="0" lvl="0" marL="0" rtl="0" algn="l">
              <a:lnSpc>
                <a:spcPct val="110000"/>
              </a:lnSpc>
              <a:spcBef>
                <a:spcPts val="360"/>
              </a:spcBef>
              <a:spcAft>
                <a:spcPts val="0"/>
              </a:spcAft>
              <a:buClr>
                <a:schemeClr val="dk1"/>
              </a:buClr>
              <a:buSzPct val="29729"/>
              <a:buFont typeface="Arial"/>
              <a:buNone/>
            </a:pPr>
            <a:r>
              <a:rPr lang="it-IT" sz="3700"/>
              <a:t>  //</a:t>
            </a:r>
            <a:endParaRPr sz="3700"/>
          </a:p>
          <a:p>
            <a:pPr indent="0" lvl="0" marL="0" rtl="0" algn="l">
              <a:lnSpc>
                <a:spcPct val="110000"/>
              </a:lnSpc>
              <a:spcBef>
                <a:spcPts val="360"/>
              </a:spcBef>
              <a:spcAft>
                <a:spcPts val="0"/>
              </a:spcAft>
              <a:buClr>
                <a:schemeClr val="dk1"/>
              </a:buClr>
              <a:buSzPct val="29729"/>
              <a:buFont typeface="Arial"/>
              <a:buNone/>
            </a:pPr>
            <a:r>
              <a:rPr lang="it-IT" sz="3700"/>
              <a:t>  lcd.clear();</a:t>
            </a:r>
            <a:endParaRPr sz="3700"/>
          </a:p>
          <a:p>
            <a:pPr indent="0" lvl="0" marL="0" rtl="0" algn="l">
              <a:lnSpc>
                <a:spcPct val="110000"/>
              </a:lnSpc>
              <a:spcBef>
                <a:spcPts val="360"/>
              </a:spcBef>
              <a:spcAft>
                <a:spcPts val="0"/>
              </a:spcAft>
              <a:buClr>
                <a:schemeClr val="dk1"/>
              </a:buClr>
              <a:buSzPct val="29729"/>
              <a:buFont typeface="Arial"/>
              <a:buNone/>
            </a:pPr>
            <a:r>
              <a:rPr lang="it-IT" sz="3700"/>
              <a:t>  // read the value from anolg pin A0</a:t>
            </a:r>
            <a:endParaRPr sz="3700"/>
          </a:p>
          <a:p>
            <a:pPr indent="0" lvl="0" marL="0" rtl="0" algn="l">
              <a:lnSpc>
                <a:spcPct val="110000"/>
              </a:lnSpc>
              <a:spcBef>
                <a:spcPts val="360"/>
              </a:spcBef>
              <a:spcAft>
                <a:spcPts val="0"/>
              </a:spcAft>
              <a:buClr>
                <a:schemeClr val="dk1"/>
              </a:buClr>
              <a:buSzPct val="29729"/>
              <a:buFont typeface="Arial"/>
              <a:buNone/>
            </a:pPr>
            <a:r>
              <a:rPr lang="it-IT" sz="3700"/>
              <a:t>  readTMP36Value = analogRead(tmpPin);</a:t>
            </a:r>
            <a:endParaRPr sz="3700"/>
          </a:p>
          <a:p>
            <a:pPr indent="0" lvl="0" marL="0" rtl="0" algn="l">
              <a:lnSpc>
                <a:spcPct val="110000"/>
              </a:lnSpc>
              <a:spcBef>
                <a:spcPts val="360"/>
              </a:spcBef>
              <a:spcAft>
                <a:spcPts val="0"/>
              </a:spcAft>
              <a:buClr>
                <a:schemeClr val="dk1"/>
              </a:buClr>
              <a:buSzPct val="29729"/>
              <a:buFont typeface="Arial"/>
              <a:buNone/>
            </a:pPr>
            <a:r>
              <a:rPr lang="it-IT" sz="3700"/>
              <a:t>  </a:t>
            </a:r>
            <a:endParaRPr sz="3700"/>
          </a:p>
          <a:p>
            <a:pPr indent="0" lvl="0" marL="0" rtl="0" algn="l">
              <a:lnSpc>
                <a:spcPct val="110000"/>
              </a:lnSpc>
              <a:spcBef>
                <a:spcPts val="360"/>
              </a:spcBef>
              <a:spcAft>
                <a:spcPts val="0"/>
              </a:spcAft>
              <a:buClr>
                <a:schemeClr val="dk1"/>
              </a:buClr>
              <a:buSzPct val="29729"/>
              <a:buFont typeface="Arial"/>
              <a:buNone/>
            </a:pPr>
            <a:r>
              <a:rPr lang="it-IT" sz="3700"/>
              <a:t>  // convert the ADC reading to voltage</a:t>
            </a:r>
            <a:endParaRPr sz="3700"/>
          </a:p>
          <a:p>
            <a:pPr indent="0" lvl="0" marL="0" rtl="0" algn="l">
              <a:lnSpc>
                <a:spcPct val="110000"/>
              </a:lnSpc>
              <a:spcBef>
                <a:spcPts val="360"/>
              </a:spcBef>
              <a:spcAft>
                <a:spcPts val="0"/>
              </a:spcAft>
              <a:buClr>
                <a:schemeClr val="dk1"/>
              </a:buClr>
              <a:buSzPct val="29729"/>
              <a:buFont typeface="Arial"/>
              <a:buNone/>
            </a:pPr>
            <a:r>
              <a:rPr lang="it-IT" sz="3700"/>
              <a:t>  </a:t>
            </a:r>
            <a:endParaRPr sz="3700"/>
          </a:p>
          <a:p>
            <a:pPr indent="0" lvl="0" marL="0" rtl="0" algn="l">
              <a:lnSpc>
                <a:spcPct val="110000"/>
              </a:lnSpc>
              <a:spcBef>
                <a:spcPts val="360"/>
              </a:spcBef>
              <a:spcAft>
                <a:spcPts val="0"/>
              </a:spcAft>
              <a:buClr>
                <a:schemeClr val="dk1"/>
              </a:buClr>
              <a:buSzPct val="29729"/>
              <a:buFont typeface="Arial"/>
              <a:buNone/>
            </a:pPr>
            <a:r>
              <a:rPr lang="it-IT" sz="3700"/>
              <a:t>  voltage = (readTMP36Value / 1024.0 ) * 5.0 ;</a:t>
            </a:r>
            <a:endParaRPr sz="3700"/>
          </a:p>
          <a:p>
            <a:pPr indent="0" lvl="0" marL="0" rtl="0" algn="l">
              <a:lnSpc>
                <a:spcPct val="110000"/>
              </a:lnSpc>
              <a:spcBef>
                <a:spcPts val="360"/>
              </a:spcBef>
              <a:spcAft>
                <a:spcPts val="0"/>
              </a:spcAft>
              <a:buClr>
                <a:schemeClr val="dk1"/>
              </a:buClr>
              <a:buSzPct val="29729"/>
              <a:buFont typeface="Arial"/>
              <a:buNone/>
            </a:pPr>
            <a:r>
              <a:rPr lang="it-IT" sz="3700"/>
              <a:t>  </a:t>
            </a:r>
            <a:endParaRPr sz="3700"/>
          </a:p>
          <a:p>
            <a:pPr indent="0" lvl="0" marL="0" rtl="0" algn="l">
              <a:lnSpc>
                <a:spcPct val="110000"/>
              </a:lnSpc>
              <a:spcBef>
                <a:spcPts val="360"/>
              </a:spcBef>
              <a:spcAft>
                <a:spcPts val="0"/>
              </a:spcAft>
              <a:buClr>
                <a:schemeClr val="dk1"/>
              </a:buClr>
              <a:buSzPct val="29729"/>
              <a:buFont typeface="Arial"/>
              <a:buNone/>
            </a:pPr>
            <a:r>
              <a:rPr lang="it-IT" sz="3700"/>
              <a:t>  // convert the voltage to temperature in degrees celsius</a:t>
            </a:r>
            <a:endParaRPr sz="3700"/>
          </a:p>
          <a:p>
            <a:pPr indent="0" lvl="0" marL="0" rtl="0" algn="l">
              <a:lnSpc>
                <a:spcPct val="110000"/>
              </a:lnSpc>
              <a:spcBef>
                <a:spcPts val="360"/>
              </a:spcBef>
              <a:spcAft>
                <a:spcPts val="0"/>
              </a:spcAft>
              <a:buClr>
                <a:schemeClr val="dk1"/>
              </a:buClr>
              <a:buSzPct val="29729"/>
              <a:buFont typeface="Arial"/>
              <a:buNone/>
            </a:pPr>
            <a:r>
              <a:rPr lang="it-IT" sz="3700"/>
              <a:t>  // the sensor changes 10 mV per degree</a:t>
            </a:r>
            <a:endParaRPr sz="3700"/>
          </a:p>
          <a:p>
            <a:pPr indent="0" lvl="0" marL="0" rtl="0" algn="l">
              <a:lnSpc>
                <a:spcPct val="110000"/>
              </a:lnSpc>
              <a:spcBef>
                <a:spcPts val="360"/>
              </a:spcBef>
              <a:spcAft>
                <a:spcPts val="0"/>
              </a:spcAft>
              <a:buClr>
                <a:schemeClr val="dk1"/>
              </a:buClr>
              <a:buSzPct val="29729"/>
              <a:buFont typeface="Arial"/>
              <a:buNone/>
            </a:pPr>
            <a:r>
              <a:rPr lang="it-IT" sz="3700"/>
              <a:t>  // the datasheet says there's a 500 mV offset</a:t>
            </a:r>
            <a:endParaRPr sz="3700"/>
          </a:p>
          <a:p>
            <a:pPr indent="0" lvl="0" marL="0" rtl="0" algn="l">
              <a:lnSpc>
                <a:spcPct val="110000"/>
              </a:lnSpc>
              <a:spcBef>
                <a:spcPts val="360"/>
              </a:spcBef>
              <a:spcAft>
                <a:spcPts val="0"/>
              </a:spcAft>
              <a:buClr>
                <a:schemeClr val="dk1"/>
              </a:buClr>
              <a:buSzPct val="29729"/>
              <a:buFont typeface="Arial"/>
              <a:buNone/>
            </a:pPr>
            <a:r>
              <a:rPr lang="it-IT" sz="3700"/>
              <a:t>  // ((volatge - 500mV) times 100)</a:t>
            </a:r>
            <a:endParaRPr sz="3700"/>
          </a:p>
          <a:p>
            <a:pPr indent="0" lvl="0" marL="0" rtl="0" algn="l">
              <a:lnSpc>
                <a:spcPct val="110000"/>
              </a:lnSpc>
              <a:spcBef>
                <a:spcPts val="360"/>
              </a:spcBef>
              <a:spcAft>
                <a:spcPts val="0"/>
              </a:spcAft>
              <a:buClr>
                <a:schemeClr val="dk1"/>
              </a:buClr>
              <a:buSzPct val="29729"/>
              <a:buFont typeface="Arial"/>
              <a:buNone/>
            </a:pPr>
            <a:r>
              <a:rPr lang="it-IT" sz="3700"/>
              <a:t>  </a:t>
            </a:r>
            <a:endParaRPr sz="3700"/>
          </a:p>
          <a:p>
            <a:pPr indent="0" lvl="0" marL="0" rtl="0" algn="l">
              <a:lnSpc>
                <a:spcPct val="110000"/>
              </a:lnSpc>
              <a:spcBef>
                <a:spcPts val="360"/>
              </a:spcBef>
              <a:spcAft>
                <a:spcPts val="0"/>
              </a:spcAft>
              <a:buClr>
                <a:schemeClr val="dk1"/>
              </a:buClr>
              <a:buSzPct val="29729"/>
              <a:buFont typeface="Arial"/>
              <a:buNone/>
            </a:pPr>
            <a:r>
              <a:rPr lang="it-IT" sz="3700"/>
              <a:t>  //round(tempCelsius = (voltage - 0.5) * 100.0);</a:t>
            </a:r>
            <a:endParaRPr sz="3700"/>
          </a:p>
          <a:p>
            <a:pPr indent="0" lvl="0" marL="0" rtl="0" algn="l">
              <a:lnSpc>
                <a:spcPct val="110000"/>
              </a:lnSpc>
              <a:spcBef>
                <a:spcPts val="360"/>
              </a:spcBef>
              <a:spcAft>
                <a:spcPts val="0"/>
              </a:spcAft>
              <a:buClr>
                <a:schemeClr val="dk1"/>
              </a:buClr>
              <a:buSzPct val="29729"/>
              <a:buFont typeface="Arial"/>
              <a:buNone/>
            </a:pPr>
            <a:r>
              <a:rPr lang="it-IT" sz="3700"/>
              <a:t>  tempCelsius = (voltage - 0.5) * 100.0;</a:t>
            </a:r>
            <a:endParaRPr sz="3700"/>
          </a:p>
          <a:p>
            <a:pPr indent="0" lvl="0" marL="0" rtl="0" algn="l">
              <a:lnSpc>
                <a:spcPct val="110000"/>
              </a:lnSpc>
              <a:spcBef>
                <a:spcPts val="360"/>
              </a:spcBef>
              <a:spcAft>
                <a:spcPts val="0"/>
              </a:spcAft>
              <a:buClr>
                <a:schemeClr val="dk1"/>
              </a:buClr>
              <a:buSzPct val="29729"/>
              <a:buFont typeface="Arial"/>
              <a:buNone/>
            </a:pPr>
            <a:r>
              <a:rPr lang="it-IT" sz="3700"/>
              <a:t>  // temperature in Fahrenheit</a:t>
            </a:r>
            <a:endParaRPr sz="3700"/>
          </a:p>
          <a:p>
            <a:pPr indent="0" lvl="0" marL="0" rtl="0" algn="l">
              <a:lnSpc>
                <a:spcPct val="110000"/>
              </a:lnSpc>
              <a:spcBef>
                <a:spcPts val="360"/>
              </a:spcBef>
              <a:spcAft>
                <a:spcPts val="0"/>
              </a:spcAft>
              <a:buClr>
                <a:schemeClr val="dk1"/>
              </a:buClr>
              <a:buSzPct val="29729"/>
              <a:buFont typeface="Arial"/>
              <a:buNone/>
            </a:pPr>
            <a:r>
              <a:rPr lang="it-IT" sz="3700"/>
              <a:t>  tempFahrenheit = ((tempCelsius * 9)/5) + 32.0;</a:t>
            </a:r>
            <a:endParaRPr sz="3700"/>
          </a:p>
          <a:p>
            <a:pPr indent="0" lvl="0" marL="0" rtl="0" algn="l">
              <a:lnSpc>
                <a:spcPct val="110000"/>
              </a:lnSpc>
              <a:spcBef>
                <a:spcPts val="360"/>
              </a:spcBef>
              <a:spcAft>
                <a:spcPts val="0"/>
              </a:spcAft>
              <a:buClr>
                <a:schemeClr val="dk1"/>
              </a:buClr>
              <a:buSzPct val="29729"/>
              <a:buFont typeface="Arial"/>
              <a:buNone/>
            </a:pPr>
            <a:r>
              <a:rPr lang="it-IT" sz="3700"/>
              <a:t>  tempKelvin = tempCelsius + 273.15;</a:t>
            </a:r>
            <a:endParaRPr sz="3700"/>
          </a:p>
          <a:p>
            <a:pPr indent="0" lvl="0" marL="0" rtl="0" algn="l">
              <a:lnSpc>
                <a:spcPct val="110000"/>
              </a:lnSpc>
              <a:spcBef>
                <a:spcPts val="360"/>
              </a:spcBef>
              <a:spcAft>
                <a:spcPts val="0"/>
              </a:spcAft>
              <a:buClr>
                <a:schemeClr val="dk1"/>
              </a:buClr>
              <a:buSzPct val="29729"/>
              <a:buFont typeface="Arial"/>
              <a:buNone/>
            </a:pPr>
            <a:r>
              <a:rPr lang="it-IT" sz="3700"/>
              <a:t>  Serial.print("Temperature: °C = ");</a:t>
            </a:r>
            <a:endParaRPr sz="3700"/>
          </a:p>
          <a:p>
            <a:pPr indent="0" lvl="0" marL="0" rtl="0" algn="l">
              <a:lnSpc>
                <a:spcPct val="110000"/>
              </a:lnSpc>
              <a:spcBef>
                <a:spcPts val="360"/>
              </a:spcBef>
              <a:spcAft>
                <a:spcPts val="0"/>
              </a:spcAft>
              <a:buClr>
                <a:schemeClr val="dk1"/>
              </a:buClr>
              <a:buSzPct val="29729"/>
              <a:buFont typeface="Arial"/>
              <a:buNone/>
            </a:pPr>
            <a:r>
              <a:rPr lang="it-IT" sz="3700"/>
              <a:t>  Serial.print(tempCelsius);</a:t>
            </a:r>
            <a:endParaRPr sz="3700"/>
          </a:p>
          <a:p>
            <a:pPr indent="0" lvl="0" marL="0" rtl="0" algn="l">
              <a:lnSpc>
                <a:spcPct val="110000"/>
              </a:lnSpc>
              <a:spcBef>
                <a:spcPts val="360"/>
              </a:spcBef>
              <a:spcAft>
                <a:spcPts val="0"/>
              </a:spcAft>
              <a:buClr>
                <a:schemeClr val="dk1"/>
              </a:buClr>
              <a:buSzPct val="29729"/>
              <a:buFont typeface="Arial"/>
              <a:buNone/>
            </a:pPr>
            <a:r>
              <a:rPr lang="it-IT" sz="3700"/>
              <a:t>  Serial.print(" --&gt; ");</a:t>
            </a:r>
            <a:endParaRPr sz="3700"/>
          </a:p>
          <a:p>
            <a:pPr indent="0" lvl="0" marL="0" rtl="0" algn="l">
              <a:lnSpc>
                <a:spcPct val="110000"/>
              </a:lnSpc>
              <a:spcBef>
                <a:spcPts val="360"/>
              </a:spcBef>
              <a:spcAft>
                <a:spcPts val="0"/>
              </a:spcAft>
              <a:buClr>
                <a:schemeClr val="dk1"/>
              </a:buClr>
              <a:buSzPct val="29729"/>
              <a:buFont typeface="Arial"/>
              <a:buNone/>
            </a:pPr>
            <a:r>
              <a:rPr lang="it-IT" sz="3700"/>
              <a:t>  Serial.print("°F: ");</a:t>
            </a:r>
            <a:endParaRPr sz="3700"/>
          </a:p>
          <a:p>
            <a:pPr indent="0" lvl="0" marL="0" rtl="0" algn="l">
              <a:lnSpc>
                <a:spcPct val="110000"/>
              </a:lnSpc>
              <a:spcBef>
                <a:spcPts val="360"/>
              </a:spcBef>
              <a:spcAft>
                <a:spcPts val="0"/>
              </a:spcAft>
              <a:buClr>
                <a:schemeClr val="dk1"/>
              </a:buClr>
              <a:buSzPct val="29729"/>
              <a:buFont typeface="Arial"/>
              <a:buNone/>
            </a:pPr>
            <a:r>
              <a:rPr lang="it-IT" sz="3700"/>
              <a:t>  Serial.print(tempFahrenheit);</a:t>
            </a:r>
            <a:endParaRPr sz="3700"/>
          </a:p>
          <a:p>
            <a:pPr indent="0" lvl="0" marL="0" rtl="0" algn="l">
              <a:lnSpc>
                <a:spcPct val="110000"/>
              </a:lnSpc>
              <a:spcBef>
                <a:spcPts val="360"/>
              </a:spcBef>
              <a:spcAft>
                <a:spcPts val="0"/>
              </a:spcAft>
              <a:buClr>
                <a:schemeClr val="dk1"/>
              </a:buClr>
              <a:buSzPct val="29729"/>
              <a:buFont typeface="Arial"/>
              <a:buNone/>
            </a:pPr>
            <a:r>
              <a:rPr lang="it-IT" sz="3700"/>
              <a:t>  Serial.print(" --&gt; ");</a:t>
            </a:r>
            <a:endParaRPr sz="3700"/>
          </a:p>
          <a:p>
            <a:pPr indent="0" lvl="0" marL="0" rtl="0" algn="l">
              <a:lnSpc>
                <a:spcPct val="110000"/>
              </a:lnSpc>
              <a:spcBef>
                <a:spcPts val="360"/>
              </a:spcBef>
              <a:spcAft>
                <a:spcPts val="0"/>
              </a:spcAft>
              <a:buClr>
                <a:schemeClr val="dk1"/>
              </a:buClr>
              <a:buSzPct val="29729"/>
              <a:buFont typeface="Arial"/>
              <a:buNone/>
            </a:pPr>
            <a:r>
              <a:rPr lang="it-IT" sz="3700"/>
              <a:t>  Serial.print("°K: ");</a:t>
            </a:r>
            <a:endParaRPr sz="3700"/>
          </a:p>
          <a:p>
            <a:pPr indent="0" lvl="0" marL="0" rtl="0" algn="l">
              <a:lnSpc>
                <a:spcPct val="110000"/>
              </a:lnSpc>
              <a:spcBef>
                <a:spcPts val="360"/>
              </a:spcBef>
              <a:spcAft>
                <a:spcPts val="0"/>
              </a:spcAft>
              <a:buClr>
                <a:schemeClr val="dk1"/>
              </a:buClr>
              <a:buSzPct val="29729"/>
              <a:buFont typeface="Arial"/>
              <a:buNone/>
            </a:pPr>
            <a:r>
              <a:rPr lang="it-IT" sz="3700"/>
              <a:t>  Serial.println(tempKelvin); </a:t>
            </a:r>
            <a:endParaRPr sz="3700"/>
          </a:p>
          <a:p>
            <a:pPr indent="0" lvl="0" marL="0" rtl="0" algn="l">
              <a:lnSpc>
                <a:spcPct val="110000"/>
              </a:lnSpc>
              <a:spcBef>
                <a:spcPts val="360"/>
              </a:spcBef>
              <a:spcAft>
                <a:spcPts val="0"/>
              </a:spcAft>
              <a:buClr>
                <a:schemeClr val="dk1"/>
              </a:buClr>
              <a:buSzPct val="29729"/>
              <a:buFont typeface="Arial"/>
              <a:buNone/>
            </a:pPr>
            <a:r>
              <a:rPr lang="it-IT" sz="3700"/>
              <a:t>  // set the cursor to column 0, line 0</a:t>
            </a:r>
            <a:endParaRPr sz="3700"/>
          </a:p>
          <a:p>
            <a:pPr indent="0" lvl="0" marL="0" rtl="0" algn="l">
              <a:lnSpc>
                <a:spcPct val="110000"/>
              </a:lnSpc>
              <a:spcBef>
                <a:spcPts val="360"/>
              </a:spcBef>
              <a:spcAft>
                <a:spcPts val="0"/>
              </a:spcAft>
              <a:buClr>
                <a:schemeClr val="dk1"/>
              </a:buClr>
              <a:buSzPct val="29729"/>
              <a:buFont typeface="Arial"/>
              <a:buNone/>
            </a:pPr>
            <a:r>
              <a:rPr lang="it-IT" sz="3700"/>
              <a:t>  // (note: line 0 is the first row, since counting begins with 0):</a:t>
            </a:r>
            <a:endParaRPr sz="3700"/>
          </a:p>
          <a:p>
            <a:pPr indent="0" lvl="0" marL="0" rtl="0" algn="l">
              <a:lnSpc>
                <a:spcPct val="110000"/>
              </a:lnSpc>
              <a:spcBef>
                <a:spcPts val="360"/>
              </a:spcBef>
              <a:spcAft>
                <a:spcPts val="0"/>
              </a:spcAft>
              <a:buClr>
                <a:schemeClr val="dk1"/>
              </a:buClr>
              <a:buSzPct val="29729"/>
              <a:buFont typeface="Arial"/>
              <a:buNone/>
            </a:pPr>
            <a:r>
              <a:rPr lang="it-IT" sz="3700"/>
              <a:t>  lcd.setCursor(0, 0);</a:t>
            </a:r>
            <a:endParaRPr sz="3700"/>
          </a:p>
          <a:p>
            <a:pPr indent="0" lvl="0" marL="0" rtl="0" algn="l">
              <a:lnSpc>
                <a:spcPct val="110000"/>
              </a:lnSpc>
              <a:spcBef>
                <a:spcPts val="360"/>
              </a:spcBef>
              <a:spcAft>
                <a:spcPts val="0"/>
              </a:spcAft>
              <a:buClr>
                <a:schemeClr val="dk1"/>
              </a:buClr>
              <a:buSzPct val="29729"/>
              <a:buFont typeface="Arial"/>
              <a:buNone/>
            </a:pPr>
            <a:r>
              <a:rPr lang="it-IT" sz="3700"/>
              <a:t>  lcd.print("Temp°C: ");</a:t>
            </a:r>
            <a:endParaRPr sz="3700"/>
          </a:p>
          <a:p>
            <a:pPr indent="0" lvl="0" marL="0" rtl="0" algn="l">
              <a:lnSpc>
                <a:spcPct val="110000"/>
              </a:lnSpc>
              <a:spcBef>
                <a:spcPts val="360"/>
              </a:spcBef>
              <a:spcAft>
                <a:spcPts val="0"/>
              </a:spcAft>
              <a:buClr>
                <a:schemeClr val="dk1"/>
              </a:buClr>
              <a:buSzPct val="29729"/>
              <a:buFont typeface="Arial"/>
              <a:buNone/>
            </a:pPr>
            <a:r>
              <a:rPr lang="it-IT" sz="3700"/>
              <a:t>  lcd.print(tempCelsius);</a:t>
            </a:r>
            <a:endParaRPr sz="3700"/>
          </a:p>
          <a:p>
            <a:pPr indent="0" lvl="0" marL="0" rtl="0" algn="l">
              <a:lnSpc>
                <a:spcPct val="110000"/>
              </a:lnSpc>
              <a:spcBef>
                <a:spcPts val="360"/>
              </a:spcBef>
              <a:spcAft>
                <a:spcPts val="0"/>
              </a:spcAft>
              <a:buSzPct val="179027"/>
              <a:buNone/>
            </a:pPr>
            <a:r>
              <a:rPr lang="it-IT" sz="3700"/>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4"/>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b="1" lang="it-IT"/>
              <a:t>INTRODUCTION</a:t>
            </a:r>
            <a:endParaRPr b="1"/>
          </a:p>
        </p:txBody>
      </p:sp>
      <p:sp>
        <p:nvSpPr>
          <p:cNvPr id="113" name="Google Shape;113;p14"/>
          <p:cNvSpPr txBox="1"/>
          <p:nvPr/>
        </p:nvSpPr>
        <p:spPr>
          <a:xfrm>
            <a:off x="806225" y="2767775"/>
            <a:ext cx="10686600" cy="180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100"/>
              <a:buFont typeface="Arial"/>
              <a:buNone/>
            </a:pPr>
            <a:r>
              <a:rPr b="0" i="0" lang="it-IT" sz="2100" u="none" cap="none" strike="noStrike">
                <a:solidFill>
                  <a:schemeClr val="dk1"/>
                </a:solidFill>
                <a:latin typeface="Source Sans Pro"/>
                <a:ea typeface="Source Sans Pro"/>
                <a:cs typeface="Source Sans Pro"/>
                <a:sym typeface="Source Sans Pro"/>
              </a:rPr>
              <a:t>This is a very simple project that takes the temperature from a TMP36 sensor and displays it in Celsius, Kelvin and Fahrenheit on a 16x2 (16 columns and 2 rows) LCD display</a:t>
            </a:r>
            <a:r>
              <a:rPr b="0" i="0" lang="it-IT" sz="1350" u="none" cap="none" strike="noStrike">
                <a:solidFill>
                  <a:schemeClr val="dk1"/>
                </a:solidFill>
                <a:highlight>
                  <a:srgbClr val="FFFFFF"/>
                </a:highlight>
                <a:latin typeface="Arial"/>
                <a:ea typeface="Arial"/>
                <a:cs typeface="Arial"/>
                <a:sym typeface="Arial"/>
              </a:rPr>
              <a:t>. </a:t>
            </a:r>
            <a:endParaRPr b="0" i="0" sz="21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2100"/>
              <a:buFont typeface="Arial"/>
              <a:buNone/>
            </a:pPr>
            <a:r>
              <a:rPr b="0" i="0" lang="it-IT" sz="2100" u="none" cap="none" strike="noStrike">
                <a:solidFill>
                  <a:srgbClr val="000000"/>
                </a:solidFill>
                <a:latin typeface="Source Sans Pro"/>
                <a:ea typeface="Source Sans Pro"/>
                <a:cs typeface="Source Sans Pro"/>
                <a:sym typeface="Source Sans Pro"/>
              </a:rPr>
              <a:t>On the first line  it’s printed the temperature in °C on the second line the temperature converted  in °K  and °F.</a:t>
            </a:r>
            <a:endParaRPr b="0" i="0" sz="21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24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2"/>
          <p:cNvSpPr txBox="1"/>
          <p:nvPr>
            <p:ph idx="1" type="body"/>
          </p:nvPr>
        </p:nvSpPr>
        <p:spPr>
          <a:xfrm>
            <a:off x="581250" y="495525"/>
            <a:ext cx="11029500" cy="6501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360"/>
              </a:spcBef>
              <a:spcAft>
                <a:spcPts val="0"/>
              </a:spcAft>
              <a:buSzPts val="523"/>
              <a:buNone/>
            </a:pPr>
            <a:r>
              <a:rPr lang="it-IT" sz="2157"/>
              <a:t>//round(tempCelsius = (voltage - 0.5) * 100.0);</a:t>
            </a:r>
            <a:endParaRPr sz="2157"/>
          </a:p>
          <a:p>
            <a:pPr indent="0" lvl="0" marL="0" rtl="0" algn="l">
              <a:lnSpc>
                <a:spcPct val="90000"/>
              </a:lnSpc>
              <a:spcBef>
                <a:spcPts val="360"/>
              </a:spcBef>
              <a:spcAft>
                <a:spcPts val="0"/>
              </a:spcAft>
              <a:buSzPts val="523"/>
              <a:buNone/>
            </a:pPr>
            <a:r>
              <a:rPr lang="it-IT" sz="2157"/>
              <a:t>  tempCelsius = (voltage - 0.5) * 100.0;</a:t>
            </a:r>
            <a:endParaRPr sz="2157"/>
          </a:p>
          <a:p>
            <a:pPr indent="0" lvl="0" marL="0" rtl="0" algn="l">
              <a:lnSpc>
                <a:spcPct val="90000"/>
              </a:lnSpc>
              <a:spcBef>
                <a:spcPts val="360"/>
              </a:spcBef>
              <a:spcAft>
                <a:spcPts val="0"/>
              </a:spcAft>
              <a:buSzPts val="523"/>
              <a:buNone/>
            </a:pPr>
            <a:r>
              <a:rPr lang="it-IT" sz="2157"/>
              <a:t>  // temperature in Fahrenheit</a:t>
            </a:r>
            <a:endParaRPr sz="2157"/>
          </a:p>
          <a:p>
            <a:pPr indent="0" lvl="0" marL="0" rtl="0" algn="l">
              <a:lnSpc>
                <a:spcPct val="90000"/>
              </a:lnSpc>
              <a:spcBef>
                <a:spcPts val="360"/>
              </a:spcBef>
              <a:spcAft>
                <a:spcPts val="0"/>
              </a:spcAft>
              <a:buSzPts val="523"/>
              <a:buNone/>
            </a:pPr>
            <a:r>
              <a:rPr lang="it-IT" sz="2157"/>
              <a:t>  tempFahrenheit = ((tempCelsius * 9)/5) + 32.0;</a:t>
            </a:r>
            <a:endParaRPr sz="2157"/>
          </a:p>
          <a:p>
            <a:pPr indent="0" lvl="0" marL="0" rtl="0" algn="l">
              <a:lnSpc>
                <a:spcPct val="90000"/>
              </a:lnSpc>
              <a:spcBef>
                <a:spcPts val="360"/>
              </a:spcBef>
              <a:spcAft>
                <a:spcPts val="0"/>
              </a:spcAft>
              <a:buSzPts val="523"/>
              <a:buNone/>
            </a:pPr>
            <a:r>
              <a:rPr lang="it-IT" sz="2157"/>
              <a:t>  tempKelvin = tempCelsius + 273.15;</a:t>
            </a:r>
            <a:endParaRPr sz="2157"/>
          </a:p>
          <a:p>
            <a:pPr indent="0" lvl="0" marL="0" rtl="0" algn="l">
              <a:lnSpc>
                <a:spcPct val="90000"/>
              </a:lnSpc>
              <a:spcBef>
                <a:spcPts val="360"/>
              </a:spcBef>
              <a:spcAft>
                <a:spcPts val="0"/>
              </a:spcAft>
              <a:buSzPts val="523"/>
              <a:buNone/>
            </a:pPr>
            <a:r>
              <a:rPr lang="it-IT" sz="2157"/>
              <a:t>  Serial.print("Temperature: °C = ");</a:t>
            </a:r>
            <a:endParaRPr sz="2157"/>
          </a:p>
          <a:p>
            <a:pPr indent="0" lvl="0" marL="0" rtl="0" algn="l">
              <a:lnSpc>
                <a:spcPct val="90000"/>
              </a:lnSpc>
              <a:spcBef>
                <a:spcPts val="360"/>
              </a:spcBef>
              <a:spcAft>
                <a:spcPts val="0"/>
              </a:spcAft>
              <a:buSzPts val="523"/>
              <a:buNone/>
            </a:pPr>
            <a:r>
              <a:rPr lang="it-IT" sz="2157"/>
              <a:t>  Serial.print(tempCelsius);</a:t>
            </a:r>
            <a:endParaRPr sz="2157"/>
          </a:p>
          <a:p>
            <a:pPr indent="0" lvl="0" marL="0" rtl="0" algn="l">
              <a:lnSpc>
                <a:spcPct val="90000"/>
              </a:lnSpc>
              <a:spcBef>
                <a:spcPts val="360"/>
              </a:spcBef>
              <a:spcAft>
                <a:spcPts val="0"/>
              </a:spcAft>
              <a:buSzPts val="523"/>
              <a:buNone/>
            </a:pPr>
            <a:r>
              <a:rPr lang="it-IT" sz="2157"/>
              <a:t>  Serial.print(" --&gt; ");</a:t>
            </a:r>
            <a:endParaRPr sz="2157"/>
          </a:p>
          <a:p>
            <a:pPr indent="0" lvl="0" marL="0" rtl="0" algn="l">
              <a:lnSpc>
                <a:spcPct val="90000"/>
              </a:lnSpc>
              <a:spcBef>
                <a:spcPts val="360"/>
              </a:spcBef>
              <a:spcAft>
                <a:spcPts val="0"/>
              </a:spcAft>
              <a:buSzPts val="523"/>
              <a:buNone/>
            </a:pPr>
            <a:r>
              <a:rPr lang="it-IT" sz="2157"/>
              <a:t>  Serial.print("°F: ");</a:t>
            </a:r>
            <a:endParaRPr sz="2157"/>
          </a:p>
          <a:p>
            <a:pPr indent="0" lvl="0" marL="0" rtl="0" algn="l">
              <a:lnSpc>
                <a:spcPct val="90000"/>
              </a:lnSpc>
              <a:spcBef>
                <a:spcPts val="360"/>
              </a:spcBef>
              <a:spcAft>
                <a:spcPts val="0"/>
              </a:spcAft>
              <a:buSzPts val="523"/>
              <a:buNone/>
            </a:pPr>
            <a:r>
              <a:rPr lang="it-IT" sz="2157"/>
              <a:t>  Serial.print(tempFahrenheit);</a:t>
            </a:r>
            <a:endParaRPr sz="1957"/>
          </a:p>
          <a:p>
            <a:pPr indent="0" lvl="0" marL="0" rtl="0" algn="l">
              <a:lnSpc>
                <a:spcPct val="90000"/>
              </a:lnSpc>
              <a:spcBef>
                <a:spcPts val="360"/>
              </a:spcBef>
              <a:spcAft>
                <a:spcPts val="0"/>
              </a:spcAft>
              <a:buSzPts val="523"/>
              <a:buNone/>
            </a:pPr>
            <a:r>
              <a:rPr lang="it-IT" sz="2157"/>
              <a:t>  Serial.print(" --&gt; ");</a:t>
            </a:r>
            <a:endParaRPr sz="2157"/>
          </a:p>
          <a:p>
            <a:pPr indent="0" lvl="0" marL="0" rtl="0" algn="l">
              <a:lnSpc>
                <a:spcPct val="90000"/>
              </a:lnSpc>
              <a:spcBef>
                <a:spcPts val="360"/>
              </a:spcBef>
              <a:spcAft>
                <a:spcPts val="0"/>
              </a:spcAft>
              <a:buSzPts val="523"/>
              <a:buNone/>
            </a:pPr>
            <a:r>
              <a:rPr lang="it-IT" sz="2157"/>
              <a:t>  Serial.print("°K: ");</a:t>
            </a:r>
            <a:endParaRPr sz="2157"/>
          </a:p>
          <a:p>
            <a:pPr indent="0" lvl="0" marL="0" rtl="0" algn="l">
              <a:lnSpc>
                <a:spcPct val="90000"/>
              </a:lnSpc>
              <a:spcBef>
                <a:spcPts val="360"/>
              </a:spcBef>
              <a:spcAft>
                <a:spcPts val="0"/>
              </a:spcAft>
              <a:buSzPts val="523"/>
              <a:buNone/>
            </a:pPr>
            <a:r>
              <a:rPr lang="it-IT" sz="2157"/>
              <a:t>  Serial.println(tempKelvin); </a:t>
            </a:r>
            <a:endParaRPr sz="2157"/>
          </a:p>
          <a:p>
            <a:pPr indent="0" lvl="0" marL="0" rtl="0" algn="l">
              <a:lnSpc>
                <a:spcPct val="90000"/>
              </a:lnSpc>
              <a:spcBef>
                <a:spcPts val="360"/>
              </a:spcBef>
              <a:spcAft>
                <a:spcPts val="0"/>
              </a:spcAft>
              <a:buSzPts val="523"/>
              <a:buNone/>
            </a:pPr>
            <a:r>
              <a:rPr lang="it-IT" sz="2157"/>
              <a:t>  // set the cursor to column 0, line 0</a:t>
            </a:r>
            <a:endParaRPr sz="2157"/>
          </a:p>
          <a:p>
            <a:pPr indent="0" lvl="0" marL="0" rtl="0" algn="l">
              <a:lnSpc>
                <a:spcPct val="90000"/>
              </a:lnSpc>
              <a:spcBef>
                <a:spcPts val="360"/>
              </a:spcBef>
              <a:spcAft>
                <a:spcPts val="0"/>
              </a:spcAft>
              <a:buSzPts val="523"/>
              <a:buNone/>
            </a:pPr>
            <a:r>
              <a:rPr lang="it-IT" sz="2157"/>
              <a:t>  // (note: line 0 is the first row, since counting begins with 0):</a:t>
            </a:r>
            <a:endParaRPr sz="2157"/>
          </a:p>
          <a:p>
            <a:pPr indent="0" lvl="0" marL="0" rtl="0" algn="l">
              <a:lnSpc>
                <a:spcPct val="90000"/>
              </a:lnSpc>
              <a:spcBef>
                <a:spcPts val="360"/>
              </a:spcBef>
              <a:spcAft>
                <a:spcPts val="0"/>
              </a:spcAft>
              <a:buSzPts val="523"/>
              <a:buNone/>
            </a:pPr>
            <a:r>
              <a:rPr lang="it-IT" sz="2157"/>
              <a:t>  lcd.setCursor(0, 0);</a:t>
            </a:r>
            <a:endParaRPr sz="2157"/>
          </a:p>
          <a:p>
            <a:pPr indent="0" lvl="0" marL="0" rtl="0" algn="l">
              <a:lnSpc>
                <a:spcPct val="90000"/>
              </a:lnSpc>
              <a:spcBef>
                <a:spcPts val="360"/>
              </a:spcBef>
              <a:spcAft>
                <a:spcPts val="0"/>
              </a:spcAft>
              <a:buSzPts val="523"/>
              <a:buNone/>
            </a:pPr>
            <a:r>
              <a:rPr lang="it-IT" sz="2157"/>
              <a:t>  lcd.print("Temp°C: ");</a:t>
            </a:r>
            <a:endParaRPr sz="2157"/>
          </a:p>
          <a:p>
            <a:pPr indent="0" lvl="0" marL="0" rtl="0" algn="l">
              <a:lnSpc>
                <a:spcPct val="90000"/>
              </a:lnSpc>
              <a:spcBef>
                <a:spcPts val="360"/>
              </a:spcBef>
              <a:spcAft>
                <a:spcPts val="0"/>
              </a:spcAft>
              <a:buSzPts val="523"/>
              <a:buNone/>
            </a:pPr>
            <a:r>
              <a:rPr lang="it-IT" sz="2157"/>
              <a:t>  lcd.print(tempCelsius);</a:t>
            </a:r>
            <a:endParaRPr sz="2157"/>
          </a:p>
          <a:p>
            <a:pPr indent="0" lvl="0" marL="0" rtl="0" algn="l">
              <a:lnSpc>
                <a:spcPct val="90000"/>
              </a:lnSpc>
              <a:spcBef>
                <a:spcPts val="360"/>
              </a:spcBef>
              <a:spcAft>
                <a:spcPts val="0"/>
              </a:spcAft>
              <a:buSzPts val="523"/>
              <a:buNone/>
            </a:pPr>
            <a:r>
              <a:rPr lang="it-IT" sz="2157"/>
              <a:t> </a:t>
            </a:r>
            <a:endParaRPr sz="1207"/>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3"/>
          <p:cNvSpPr txBox="1"/>
          <p:nvPr>
            <p:ph idx="1" type="body"/>
          </p:nvPr>
        </p:nvSpPr>
        <p:spPr>
          <a:xfrm>
            <a:off x="581200" y="515350"/>
            <a:ext cx="11029500" cy="6342900"/>
          </a:xfrm>
          <a:prstGeom prst="rect">
            <a:avLst/>
          </a:prstGeom>
          <a:noFill/>
          <a:ln>
            <a:noFill/>
          </a:ln>
        </p:spPr>
        <p:txBody>
          <a:bodyPr anchorCtr="0" anchor="ctr" bIns="45700" lIns="91425" spcFirstLastPara="1" rIns="91425" wrap="square" tIns="45700">
            <a:normAutofit fontScale="62500" lnSpcReduction="20000"/>
          </a:bodyPr>
          <a:lstStyle/>
          <a:p>
            <a:pPr indent="0" lvl="0" marL="0" rtl="0" algn="l">
              <a:lnSpc>
                <a:spcPct val="110000"/>
              </a:lnSpc>
              <a:spcBef>
                <a:spcPts val="360"/>
              </a:spcBef>
              <a:spcAft>
                <a:spcPts val="0"/>
              </a:spcAft>
              <a:buSzPct val="71610"/>
              <a:buNone/>
            </a:pPr>
            <a:r>
              <a:rPr lang="it-IT" sz="3700"/>
              <a:t>  // set the cursor to column 0, line 1</a:t>
            </a:r>
            <a:endParaRPr sz="3700"/>
          </a:p>
          <a:p>
            <a:pPr indent="0" lvl="0" marL="0" rtl="0" algn="l">
              <a:lnSpc>
                <a:spcPct val="110000"/>
              </a:lnSpc>
              <a:spcBef>
                <a:spcPts val="360"/>
              </a:spcBef>
              <a:spcAft>
                <a:spcPts val="0"/>
              </a:spcAft>
              <a:buSzPct val="71610"/>
              <a:buNone/>
            </a:pPr>
            <a:r>
              <a:rPr lang="it-IT" sz="3700"/>
              <a:t>  // (note: line 1 is the second row, since counting begins with 0):</a:t>
            </a:r>
            <a:endParaRPr sz="3700"/>
          </a:p>
          <a:p>
            <a:pPr indent="0" lvl="0" marL="0" rtl="0" algn="l">
              <a:lnSpc>
                <a:spcPct val="110000"/>
              </a:lnSpc>
              <a:spcBef>
                <a:spcPts val="360"/>
              </a:spcBef>
              <a:spcAft>
                <a:spcPts val="0"/>
              </a:spcAft>
              <a:buClr>
                <a:schemeClr val="dk1"/>
              </a:buClr>
              <a:buSzPct val="29729"/>
              <a:buFont typeface="Arial"/>
              <a:buNone/>
            </a:pPr>
            <a:r>
              <a:rPr lang="it-IT" sz="3700"/>
              <a:t>lcd.setCursor(0, 1);</a:t>
            </a:r>
            <a:endParaRPr sz="3700"/>
          </a:p>
          <a:p>
            <a:pPr indent="0" lvl="0" marL="0" rtl="0" algn="l">
              <a:lnSpc>
                <a:spcPct val="110000"/>
              </a:lnSpc>
              <a:spcBef>
                <a:spcPts val="360"/>
              </a:spcBef>
              <a:spcAft>
                <a:spcPts val="0"/>
              </a:spcAft>
              <a:buClr>
                <a:schemeClr val="dk1"/>
              </a:buClr>
              <a:buSzPct val="29729"/>
              <a:buFont typeface="Arial"/>
              <a:buNone/>
            </a:pPr>
            <a:r>
              <a:rPr lang="it-IT" sz="3700"/>
              <a:t>  lcd.print("Temp°F: ");</a:t>
            </a:r>
            <a:endParaRPr sz="3700"/>
          </a:p>
          <a:p>
            <a:pPr indent="0" lvl="0" marL="0" rtl="0" algn="l">
              <a:lnSpc>
                <a:spcPct val="110000"/>
              </a:lnSpc>
              <a:spcBef>
                <a:spcPts val="360"/>
              </a:spcBef>
              <a:spcAft>
                <a:spcPts val="0"/>
              </a:spcAft>
              <a:buClr>
                <a:schemeClr val="dk1"/>
              </a:buClr>
              <a:buSzPct val="29729"/>
              <a:buFont typeface="Arial"/>
              <a:buNone/>
            </a:pPr>
            <a:r>
              <a:rPr lang="it-IT" sz="3700"/>
              <a:t>  lcd.print(tempFahrenheit);</a:t>
            </a:r>
            <a:endParaRPr sz="3700"/>
          </a:p>
          <a:p>
            <a:pPr indent="0" lvl="0" marL="0" rtl="0" algn="l">
              <a:lnSpc>
                <a:spcPct val="110000"/>
              </a:lnSpc>
              <a:spcBef>
                <a:spcPts val="360"/>
              </a:spcBef>
              <a:spcAft>
                <a:spcPts val="0"/>
              </a:spcAft>
              <a:buClr>
                <a:schemeClr val="dk1"/>
              </a:buClr>
              <a:buSzPct val="29729"/>
              <a:buFont typeface="Arial"/>
              <a:buNone/>
            </a:pPr>
            <a:r>
              <a:rPr lang="it-IT" sz="3700"/>
              <a:t>  delay(2000);</a:t>
            </a:r>
            <a:endParaRPr sz="3700"/>
          </a:p>
          <a:p>
            <a:pPr indent="0" lvl="0" marL="0" rtl="0" algn="l">
              <a:lnSpc>
                <a:spcPct val="110000"/>
              </a:lnSpc>
              <a:spcBef>
                <a:spcPts val="360"/>
              </a:spcBef>
              <a:spcAft>
                <a:spcPts val="0"/>
              </a:spcAft>
              <a:buClr>
                <a:schemeClr val="dk1"/>
              </a:buClr>
              <a:buSzPct val="29729"/>
              <a:buFont typeface="Arial"/>
              <a:buNone/>
            </a:pPr>
            <a:r>
              <a:rPr lang="it-IT" sz="3700"/>
              <a:t>  lcd.clear();</a:t>
            </a:r>
            <a:endParaRPr sz="3700"/>
          </a:p>
          <a:p>
            <a:pPr indent="0" lvl="0" marL="0" rtl="0" algn="l">
              <a:lnSpc>
                <a:spcPct val="110000"/>
              </a:lnSpc>
              <a:spcBef>
                <a:spcPts val="360"/>
              </a:spcBef>
              <a:spcAft>
                <a:spcPts val="0"/>
              </a:spcAft>
              <a:buClr>
                <a:schemeClr val="dk1"/>
              </a:buClr>
              <a:buSzPct val="29729"/>
              <a:buFont typeface="Arial"/>
              <a:buNone/>
            </a:pPr>
            <a:r>
              <a:rPr lang="it-IT" sz="3700"/>
              <a:t>// write conversion in °K</a:t>
            </a:r>
            <a:endParaRPr sz="3700"/>
          </a:p>
          <a:p>
            <a:pPr indent="0" lvl="0" marL="0" rtl="0" algn="l">
              <a:lnSpc>
                <a:spcPct val="110000"/>
              </a:lnSpc>
              <a:spcBef>
                <a:spcPts val="360"/>
              </a:spcBef>
              <a:spcAft>
                <a:spcPts val="0"/>
              </a:spcAft>
              <a:buClr>
                <a:schemeClr val="dk1"/>
              </a:buClr>
              <a:buSzPct val="29729"/>
              <a:buFont typeface="Arial"/>
              <a:buNone/>
            </a:pPr>
            <a:r>
              <a:rPr lang="it-IT" sz="3700"/>
              <a:t>  lcd.setCursor(0, 0);</a:t>
            </a:r>
            <a:endParaRPr sz="3700"/>
          </a:p>
          <a:p>
            <a:pPr indent="0" lvl="0" marL="0" rtl="0" algn="l">
              <a:lnSpc>
                <a:spcPct val="110000"/>
              </a:lnSpc>
              <a:spcBef>
                <a:spcPts val="360"/>
              </a:spcBef>
              <a:spcAft>
                <a:spcPts val="0"/>
              </a:spcAft>
              <a:buClr>
                <a:schemeClr val="dk1"/>
              </a:buClr>
              <a:buSzPct val="29729"/>
              <a:buFont typeface="Arial"/>
              <a:buNone/>
            </a:pPr>
            <a:r>
              <a:rPr lang="it-IT" sz="3700"/>
              <a:t>  lcd.print("Temp°C: ");</a:t>
            </a:r>
            <a:endParaRPr sz="3700"/>
          </a:p>
          <a:p>
            <a:pPr indent="0" lvl="0" marL="0" rtl="0" algn="l">
              <a:lnSpc>
                <a:spcPct val="110000"/>
              </a:lnSpc>
              <a:spcBef>
                <a:spcPts val="360"/>
              </a:spcBef>
              <a:spcAft>
                <a:spcPts val="0"/>
              </a:spcAft>
              <a:buClr>
                <a:schemeClr val="dk1"/>
              </a:buClr>
              <a:buSzPct val="29729"/>
              <a:buFont typeface="Arial"/>
              <a:buNone/>
            </a:pPr>
            <a:r>
              <a:rPr lang="it-IT" sz="3700"/>
              <a:t>  lcd.print(tempCelsius);</a:t>
            </a:r>
            <a:endParaRPr sz="3700"/>
          </a:p>
          <a:p>
            <a:pPr indent="0" lvl="0" marL="0" rtl="0" algn="l">
              <a:lnSpc>
                <a:spcPct val="110000"/>
              </a:lnSpc>
              <a:spcBef>
                <a:spcPts val="360"/>
              </a:spcBef>
              <a:spcAft>
                <a:spcPts val="0"/>
              </a:spcAft>
              <a:buClr>
                <a:schemeClr val="dk1"/>
              </a:buClr>
              <a:buSzPct val="29729"/>
              <a:buFont typeface="Arial"/>
              <a:buNone/>
            </a:pPr>
            <a:r>
              <a:rPr lang="it-IT" sz="3700"/>
              <a:t>  lcd.setCursor(0, 1);</a:t>
            </a:r>
            <a:endParaRPr sz="3700"/>
          </a:p>
          <a:p>
            <a:pPr indent="0" lvl="0" marL="0" rtl="0" algn="l">
              <a:lnSpc>
                <a:spcPct val="110000"/>
              </a:lnSpc>
              <a:spcBef>
                <a:spcPts val="360"/>
              </a:spcBef>
              <a:spcAft>
                <a:spcPts val="0"/>
              </a:spcAft>
              <a:buClr>
                <a:schemeClr val="dk1"/>
              </a:buClr>
              <a:buSzPct val="29729"/>
              <a:buFont typeface="Arial"/>
              <a:buNone/>
            </a:pPr>
            <a:r>
              <a:rPr lang="it-IT" sz="3700"/>
              <a:t>  lcd.print("Temp°K: ");</a:t>
            </a:r>
            <a:endParaRPr sz="3700"/>
          </a:p>
          <a:p>
            <a:pPr indent="0" lvl="0" marL="0" rtl="0" algn="l">
              <a:lnSpc>
                <a:spcPct val="110000"/>
              </a:lnSpc>
              <a:spcBef>
                <a:spcPts val="360"/>
              </a:spcBef>
              <a:spcAft>
                <a:spcPts val="0"/>
              </a:spcAft>
              <a:buClr>
                <a:schemeClr val="dk1"/>
              </a:buClr>
              <a:buSzPct val="29729"/>
              <a:buFont typeface="Arial"/>
              <a:buNone/>
            </a:pPr>
            <a:r>
              <a:rPr lang="it-IT" sz="3700"/>
              <a:t>  lcd.print(tempKelvin);  </a:t>
            </a:r>
            <a:endParaRPr sz="3700"/>
          </a:p>
          <a:p>
            <a:pPr indent="0" lvl="0" marL="0" rtl="0" algn="l">
              <a:lnSpc>
                <a:spcPct val="110000"/>
              </a:lnSpc>
              <a:spcBef>
                <a:spcPts val="360"/>
              </a:spcBef>
              <a:spcAft>
                <a:spcPts val="0"/>
              </a:spcAft>
              <a:buClr>
                <a:schemeClr val="dk1"/>
              </a:buClr>
              <a:buSzPct val="29729"/>
              <a:buFont typeface="Arial"/>
              <a:buNone/>
            </a:pPr>
            <a:r>
              <a:rPr lang="it-IT" sz="3700"/>
              <a:t>  // wait 2 seconds before new measure</a:t>
            </a:r>
            <a:endParaRPr sz="3700"/>
          </a:p>
          <a:p>
            <a:pPr indent="0" lvl="0" marL="0" rtl="0" algn="l">
              <a:lnSpc>
                <a:spcPct val="110000"/>
              </a:lnSpc>
              <a:spcBef>
                <a:spcPts val="360"/>
              </a:spcBef>
              <a:spcAft>
                <a:spcPts val="0"/>
              </a:spcAft>
              <a:buClr>
                <a:schemeClr val="dk1"/>
              </a:buClr>
              <a:buSzPct val="29729"/>
              <a:buFont typeface="Arial"/>
              <a:buNone/>
            </a:pPr>
            <a:r>
              <a:rPr lang="it-IT" sz="3700"/>
              <a:t>  delay(2000);</a:t>
            </a:r>
            <a:endParaRPr sz="3700"/>
          </a:p>
          <a:p>
            <a:pPr indent="0" lvl="0" marL="0" rtl="0" algn="l">
              <a:lnSpc>
                <a:spcPct val="110000"/>
              </a:lnSpc>
              <a:spcBef>
                <a:spcPts val="360"/>
              </a:spcBef>
              <a:spcAft>
                <a:spcPts val="0"/>
              </a:spcAft>
              <a:buClr>
                <a:schemeClr val="dk1"/>
              </a:buClr>
              <a:buSzPct val="64705"/>
              <a:buFont typeface="Arial"/>
              <a:buNone/>
            </a:pPr>
            <a:r>
              <a:rPr lang="it-IT"/>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4"/>
          <p:cNvSpPr txBox="1"/>
          <p:nvPr>
            <p:ph type="title"/>
          </p:nvPr>
        </p:nvSpPr>
        <p:spPr>
          <a:xfrm>
            <a:off x="581192" y="702156"/>
            <a:ext cx="110295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1500"/>
              </a:spcAft>
              <a:buClr>
                <a:schemeClr val="dk1"/>
              </a:buClr>
              <a:buSzPts val="1100"/>
              <a:buFont typeface="Arial"/>
              <a:buNone/>
            </a:pPr>
            <a:r>
              <a:rPr b="1" lang="it-IT" sz="2850">
                <a:solidFill>
                  <a:srgbClr val="1B1B1B"/>
                </a:solidFill>
                <a:latin typeface="Arial"/>
                <a:ea typeface="Arial"/>
                <a:cs typeface="Arial"/>
                <a:sym typeface="Arial"/>
              </a:rPr>
              <a:t>Upload The Code And Test</a:t>
            </a:r>
            <a:endParaRPr sz="3900"/>
          </a:p>
        </p:txBody>
      </p:sp>
      <p:sp>
        <p:nvSpPr>
          <p:cNvPr id="252" name="Google Shape;252;p34"/>
          <p:cNvSpPr txBox="1"/>
          <p:nvPr>
            <p:ph idx="1" type="body"/>
          </p:nvPr>
        </p:nvSpPr>
        <p:spPr>
          <a:xfrm>
            <a:off x="581197" y="2340875"/>
            <a:ext cx="10699500" cy="3634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t/>
            </a:r>
            <a:endParaRPr b="1" sz="2750">
              <a:solidFill>
                <a:srgbClr val="1B1B1B"/>
              </a:solidFill>
              <a:latin typeface="Arial"/>
              <a:ea typeface="Arial"/>
              <a:cs typeface="Arial"/>
              <a:sym typeface="Arial"/>
            </a:endParaRPr>
          </a:p>
          <a:p>
            <a:pPr indent="0" lvl="0" marL="101600" marR="101600" rtl="0" algn="l">
              <a:lnSpc>
                <a:spcPct val="115000"/>
              </a:lnSpc>
              <a:spcBef>
                <a:spcPts val="1500"/>
              </a:spcBef>
              <a:spcAft>
                <a:spcPts val="0"/>
              </a:spcAft>
              <a:buClr>
                <a:schemeClr val="dk1"/>
              </a:buClr>
              <a:buSzPts val="1100"/>
              <a:buFont typeface="Arial"/>
              <a:buNone/>
            </a:pPr>
            <a:r>
              <a:rPr lang="it-IT" sz="2150">
                <a:solidFill>
                  <a:srgbClr val="666666"/>
                </a:solidFill>
                <a:latin typeface="Lato"/>
                <a:ea typeface="Lato"/>
                <a:cs typeface="Lato"/>
                <a:sym typeface="Lato"/>
              </a:rPr>
              <a:t>Now that all of the code has been written it can be uploaded to your Arduino! Click “Upload” button in the top left corner of the Arduino IDE and it should upload without any issues. Next, click the “Serial Monitor” button in the top right corner (it looks like a magnifying glass). After a few seconds you should start to see a stream of data appear in the window – that is your temperature in degrees Celsius. </a:t>
            </a:r>
            <a:endParaRPr sz="2150">
              <a:solidFill>
                <a:srgbClr val="666666"/>
              </a:solidFill>
              <a:latin typeface="Lato"/>
              <a:ea typeface="Lato"/>
              <a:cs typeface="Lato"/>
              <a:sym typeface="Lato"/>
            </a:endParaRPr>
          </a:p>
          <a:p>
            <a:pPr indent="0" lvl="0" marL="0" rtl="0" algn="l">
              <a:lnSpc>
                <a:spcPct val="110000"/>
              </a:lnSpc>
              <a:spcBef>
                <a:spcPts val="1200"/>
              </a:spcBef>
              <a:spcAft>
                <a:spcPts val="0"/>
              </a:spcAft>
              <a:buSzPts val="1656"/>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5"/>
          <p:cNvSpPr txBox="1"/>
          <p:nvPr>
            <p:ph type="title"/>
          </p:nvPr>
        </p:nvSpPr>
        <p:spPr>
          <a:xfrm>
            <a:off x="581192" y="197281"/>
            <a:ext cx="110295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b="1" lang="it-IT"/>
              <a:t>COMPONENT LIST</a:t>
            </a:r>
            <a:endParaRPr b="1"/>
          </a:p>
        </p:txBody>
      </p:sp>
      <p:sp>
        <p:nvSpPr>
          <p:cNvPr id="119" name="Google Shape;119;p15"/>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it-IT"/>
              <a:t>21/11/2021</a:t>
            </a:r>
            <a:endParaRPr/>
          </a:p>
        </p:txBody>
      </p:sp>
      <p:graphicFrame>
        <p:nvGraphicFramePr>
          <p:cNvPr id="120" name="Google Shape;120;p15"/>
          <p:cNvGraphicFramePr/>
          <p:nvPr/>
        </p:nvGraphicFramePr>
        <p:xfrm>
          <a:off x="784200" y="1607325"/>
          <a:ext cx="3000000" cy="3000000"/>
        </p:xfrm>
        <a:graphic>
          <a:graphicData uri="http://schemas.openxmlformats.org/drawingml/2006/table">
            <a:tbl>
              <a:tblPr>
                <a:noFill/>
                <a:tableStyleId>{019D04E5-2981-4628-8588-359F0C6E9EA6}</a:tableStyleId>
              </a:tblPr>
              <a:tblGrid>
                <a:gridCol w="3230875"/>
                <a:gridCol w="6596775"/>
              </a:tblGrid>
              <a:tr h="596175">
                <a:tc>
                  <a:txBody>
                    <a:bodyPr/>
                    <a:lstStyle/>
                    <a:p>
                      <a:pPr indent="0" lvl="0" marL="0" marR="0" rtl="0" algn="ctr">
                        <a:lnSpc>
                          <a:spcPct val="115000"/>
                        </a:lnSpc>
                        <a:spcBef>
                          <a:spcPts val="0"/>
                        </a:spcBef>
                        <a:spcAft>
                          <a:spcPts val="0"/>
                        </a:spcAft>
                        <a:buClr>
                          <a:srgbClr val="000000"/>
                        </a:buClr>
                        <a:buSzPts val="2750"/>
                        <a:buFont typeface="Arial"/>
                        <a:buNone/>
                      </a:pPr>
                      <a:r>
                        <a:rPr lang="it-IT" sz="2750" u="none" cap="none" strike="noStrike">
                          <a:solidFill>
                            <a:srgbClr val="34495E"/>
                          </a:solidFill>
                          <a:highlight>
                            <a:srgbClr val="F4F5F6"/>
                          </a:highlight>
                          <a:latin typeface="Roboto"/>
                          <a:ea typeface="Roboto"/>
                          <a:cs typeface="Roboto"/>
                          <a:sym typeface="Roboto"/>
                        </a:rPr>
                        <a:t>Quantity</a:t>
                      </a:r>
                      <a:endParaRPr sz="2750" u="none" cap="none" strike="noStrike">
                        <a:solidFill>
                          <a:srgbClr val="34495E"/>
                        </a:solidFill>
                        <a:highlight>
                          <a:srgbClr val="F4F5F6"/>
                        </a:highlight>
                        <a:latin typeface="Roboto"/>
                        <a:ea typeface="Roboto"/>
                        <a:cs typeface="Roboto"/>
                        <a:sym typeface="Roboto"/>
                      </a:endParaRPr>
                    </a:p>
                  </a:txBody>
                  <a:tcPr marT="95250" marB="95250" marR="171450" marL="171450">
                    <a:lnL cap="flat" cmpd="sng" w="9525">
                      <a:solidFill>
                        <a:srgbClr val="C5CFD9"/>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2750"/>
                        <a:buFont typeface="Arial"/>
                        <a:buNone/>
                      </a:pPr>
                      <a:r>
                        <a:rPr lang="it-IT" sz="2750" u="none" cap="none" strike="noStrike">
                          <a:solidFill>
                            <a:srgbClr val="34495E"/>
                          </a:solidFill>
                          <a:highlight>
                            <a:srgbClr val="F4F5F6"/>
                          </a:highlight>
                          <a:latin typeface="Roboto"/>
                          <a:ea typeface="Roboto"/>
                          <a:cs typeface="Roboto"/>
                          <a:sym typeface="Roboto"/>
                        </a:rPr>
                        <a:t>Component</a:t>
                      </a:r>
                      <a:endParaRPr sz="2750" u="none" cap="none" strike="noStrike">
                        <a:solidFill>
                          <a:srgbClr val="34495E"/>
                        </a:solidFill>
                        <a:highlight>
                          <a:srgbClr val="F4F5F6"/>
                        </a:highlight>
                        <a:latin typeface="Roboto"/>
                        <a:ea typeface="Roboto"/>
                        <a:cs typeface="Roboto"/>
                        <a:sym typeface="Roboto"/>
                      </a:endParaRPr>
                    </a:p>
                  </a:txBody>
                  <a:tcPr marT="95250" marB="95250" marR="171450" marL="171450"/>
                </a:tc>
              </a:tr>
              <a:tr h="596175">
                <a:tc>
                  <a:txBody>
                    <a:bodyPr/>
                    <a:lstStyle/>
                    <a:p>
                      <a:pPr indent="0" lvl="0" marL="0" marR="0" rtl="0" algn="ctr">
                        <a:lnSpc>
                          <a:spcPct val="115000"/>
                        </a:lnSpc>
                        <a:spcBef>
                          <a:spcPts val="0"/>
                        </a:spcBef>
                        <a:spcAft>
                          <a:spcPts val="0"/>
                        </a:spcAft>
                        <a:buClr>
                          <a:srgbClr val="000000"/>
                        </a:buClr>
                        <a:buSzPts val="2050"/>
                        <a:buFont typeface="Arial"/>
                        <a:buNone/>
                      </a:pPr>
                      <a:r>
                        <a:rPr lang="it-IT" sz="2050" u="none" cap="none" strike="noStrike">
                          <a:solidFill>
                            <a:srgbClr val="34495E"/>
                          </a:solidFill>
                          <a:highlight>
                            <a:srgbClr val="F4F5F6"/>
                          </a:highlight>
                          <a:latin typeface="Roboto"/>
                          <a:ea typeface="Roboto"/>
                          <a:cs typeface="Roboto"/>
                          <a:sym typeface="Roboto"/>
                        </a:rPr>
                        <a:t>1</a:t>
                      </a:r>
                      <a:endParaRPr sz="2050" u="none" cap="none" strike="noStrike">
                        <a:solidFill>
                          <a:srgbClr val="34495E"/>
                        </a:solidFill>
                        <a:highlight>
                          <a:srgbClr val="F4F5F6"/>
                        </a:highlight>
                        <a:latin typeface="Roboto"/>
                        <a:ea typeface="Roboto"/>
                        <a:cs typeface="Roboto"/>
                        <a:sym typeface="Roboto"/>
                      </a:endParaRPr>
                    </a:p>
                  </a:txBody>
                  <a:tcPr marT="95250" marB="95250" marR="171450" marL="171450">
                    <a:lnL cap="flat" cmpd="sng" w="9525">
                      <a:solidFill>
                        <a:srgbClr val="C5CFD9"/>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2050"/>
                        <a:buFont typeface="Arial"/>
                        <a:buNone/>
                      </a:pPr>
                      <a:r>
                        <a:rPr lang="it-IT" sz="2050" u="none" cap="none" strike="noStrike">
                          <a:solidFill>
                            <a:srgbClr val="34495E"/>
                          </a:solidFill>
                          <a:highlight>
                            <a:srgbClr val="F4F5F6"/>
                          </a:highlight>
                          <a:latin typeface="Roboto"/>
                          <a:ea typeface="Roboto"/>
                          <a:cs typeface="Roboto"/>
                          <a:sym typeface="Roboto"/>
                        </a:rPr>
                        <a:t>Arduino Uno R3</a:t>
                      </a:r>
                      <a:endParaRPr sz="2050" u="none" cap="none" strike="noStrike">
                        <a:solidFill>
                          <a:srgbClr val="34495E"/>
                        </a:solidFill>
                        <a:highlight>
                          <a:srgbClr val="F4F5F6"/>
                        </a:highlight>
                        <a:latin typeface="Roboto"/>
                        <a:ea typeface="Roboto"/>
                        <a:cs typeface="Roboto"/>
                        <a:sym typeface="Roboto"/>
                      </a:endParaRPr>
                    </a:p>
                  </a:txBody>
                  <a:tcPr marT="95250" marB="95250" marR="171450" marL="171450"/>
                </a:tc>
              </a:tr>
              <a:tr h="596175">
                <a:tc>
                  <a:txBody>
                    <a:bodyPr/>
                    <a:lstStyle/>
                    <a:p>
                      <a:pPr indent="0" lvl="0" marL="0" marR="0" rtl="0" algn="ctr">
                        <a:lnSpc>
                          <a:spcPct val="115000"/>
                        </a:lnSpc>
                        <a:spcBef>
                          <a:spcPts val="0"/>
                        </a:spcBef>
                        <a:spcAft>
                          <a:spcPts val="0"/>
                        </a:spcAft>
                        <a:buClr>
                          <a:srgbClr val="000000"/>
                        </a:buClr>
                        <a:buSzPts val="2050"/>
                        <a:buFont typeface="Arial"/>
                        <a:buNone/>
                      </a:pPr>
                      <a:r>
                        <a:rPr lang="it-IT" sz="2050" u="none" cap="none" strike="noStrike">
                          <a:solidFill>
                            <a:srgbClr val="34495E"/>
                          </a:solidFill>
                          <a:highlight>
                            <a:srgbClr val="F4F5F6"/>
                          </a:highlight>
                          <a:latin typeface="Roboto"/>
                          <a:ea typeface="Roboto"/>
                          <a:cs typeface="Roboto"/>
                          <a:sym typeface="Roboto"/>
                        </a:rPr>
                        <a:t>1</a:t>
                      </a:r>
                      <a:endParaRPr sz="2050" u="none" cap="none" strike="noStrike">
                        <a:solidFill>
                          <a:srgbClr val="34495E"/>
                        </a:solidFill>
                        <a:highlight>
                          <a:srgbClr val="F4F5F6"/>
                        </a:highlight>
                        <a:latin typeface="Roboto"/>
                        <a:ea typeface="Roboto"/>
                        <a:cs typeface="Roboto"/>
                        <a:sym typeface="Roboto"/>
                      </a:endParaRPr>
                    </a:p>
                  </a:txBody>
                  <a:tcPr marT="95250" marB="95250" marR="171450" marL="171450">
                    <a:lnL cap="flat" cmpd="sng" w="9525">
                      <a:solidFill>
                        <a:srgbClr val="C5CFD9"/>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2050"/>
                        <a:buFont typeface="Arial"/>
                        <a:buNone/>
                      </a:pPr>
                      <a:r>
                        <a:rPr lang="it-IT" sz="2050" u="none" cap="none" strike="noStrike">
                          <a:solidFill>
                            <a:srgbClr val="34495E"/>
                          </a:solidFill>
                          <a:highlight>
                            <a:srgbClr val="F4F5F6"/>
                          </a:highlight>
                          <a:latin typeface="Roboto"/>
                          <a:ea typeface="Roboto"/>
                          <a:cs typeface="Roboto"/>
                          <a:sym typeface="Roboto"/>
                        </a:rPr>
                        <a:t>Breadboard</a:t>
                      </a:r>
                      <a:endParaRPr sz="2050" u="none" cap="none" strike="noStrike">
                        <a:solidFill>
                          <a:srgbClr val="34495E"/>
                        </a:solidFill>
                        <a:highlight>
                          <a:srgbClr val="F4F5F6"/>
                        </a:highlight>
                        <a:latin typeface="Roboto"/>
                        <a:ea typeface="Roboto"/>
                        <a:cs typeface="Roboto"/>
                        <a:sym typeface="Roboto"/>
                      </a:endParaRPr>
                    </a:p>
                  </a:txBody>
                  <a:tcPr marT="95250" marB="95250" marR="171450" marL="171450"/>
                </a:tc>
              </a:tr>
              <a:tr h="596175">
                <a:tc>
                  <a:txBody>
                    <a:bodyPr/>
                    <a:lstStyle/>
                    <a:p>
                      <a:pPr indent="0" lvl="0" marL="0" marR="0" rtl="0" algn="ctr">
                        <a:lnSpc>
                          <a:spcPct val="115000"/>
                        </a:lnSpc>
                        <a:spcBef>
                          <a:spcPts val="0"/>
                        </a:spcBef>
                        <a:spcAft>
                          <a:spcPts val="0"/>
                        </a:spcAft>
                        <a:buClr>
                          <a:srgbClr val="000000"/>
                        </a:buClr>
                        <a:buSzPts val="2050"/>
                        <a:buFont typeface="Arial"/>
                        <a:buNone/>
                      </a:pPr>
                      <a:r>
                        <a:rPr lang="it-IT" sz="2050" u="none" cap="none" strike="noStrike">
                          <a:solidFill>
                            <a:srgbClr val="34495E"/>
                          </a:solidFill>
                          <a:highlight>
                            <a:srgbClr val="F4F5F6"/>
                          </a:highlight>
                          <a:latin typeface="Roboto"/>
                          <a:ea typeface="Roboto"/>
                          <a:cs typeface="Roboto"/>
                          <a:sym typeface="Roboto"/>
                        </a:rPr>
                        <a:t>1</a:t>
                      </a:r>
                      <a:endParaRPr sz="2050" u="none" cap="none" strike="noStrike">
                        <a:solidFill>
                          <a:srgbClr val="34495E"/>
                        </a:solidFill>
                        <a:highlight>
                          <a:srgbClr val="F4F5F6"/>
                        </a:highlight>
                        <a:latin typeface="Roboto"/>
                        <a:ea typeface="Roboto"/>
                        <a:cs typeface="Roboto"/>
                        <a:sym typeface="Roboto"/>
                      </a:endParaRPr>
                    </a:p>
                  </a:txBody>
                  <a:tcPr marT="95250" marB="95250" marR="171450" marL="171450">
                    <a:lnL cap="flat" cmpd="sng" w="9525">
                      <a:solidFill>
                        <a:srgbClr val="C5CFD9"/>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2050"/>
                        <a:buFont typeface="Arial"/>
                        <a:buNone/>
                      </a:pPr>
                      <a:r>
                        <a:rPr lang="it-IT" sz="2050" u="none" cap="none" strike="noStrike">
                          <a:solidFill>
                            <a:srgbClr val="34495E"/>
                          </a:solidFill>
                          <a:highlight>
                            <a:srgbClr val="F4F5F6"/>
                          </a:highlight>
                          <a:latin typeface="Roboto"/>
                          <a:ea typeface="Roboto"/>
                          <a:cs typeface="Roboto"/>
                          <a:sym typeface="Roboto"/>
                        </a:rPr>
                        <a:t>LCD 16 x 2</a:t>
                      </a:r>
                      <a:endParaRPr sz="2050" u="none" cap="none" strike="noStrike">
                        <a:solidFill>
                          <a:srgbClr val="34495E"/>
                        </a:solidFill>
                        <a:highlight>
                          <a:srgbClr val="F4F5F6"/>
                        </a:highlight>
                        <a:latin typeface="Roboto"/>
                        <a:ea typeface="Roboto"/>
                        <a:cs typeface="Roboto"/>
                        <a:sym typeface="Roboto"/>
                      </a:endParaRPr>
                    </a:p>
                  </a:txBody>
                  <a:tcPr marT="95250" marB="95250" marR="171450" marL="171450"/>
                </a:tc>
              </a:tr>
              <a:tr h="596175">
                <a:tc>
                  <a:txBody>
                    <a:bodyPr/>
                    <a:lstStyle/>
                    <a:p>
                      <a:pPr indent="0" lvl="0" marL="0" marR="0" rtl="0" algn="ctr">
                        <a:lnSpc>
                          <a:spcPct val="115000"/>
                        </a:lnSpc>
                        <a:spcBef>
                          <a:spcPts val="0"/>
                        </a:spcBef>
                        <a:spcAft>
                          <a:spcPts val="0"/>
                        </a:spcAft>
                        <a:buClr>
                          <a:srgbClr val="000000"/>
                        </a:buClr>
                        <a:buSzPts val="2050"/>
                        <a:buFont typeface="Arial"/>
                        <a:buNone/>
                      </a:pPr>
                      <a:r>
                        <a:rPr lang="it-IT" sz="2050" u="none" cap="none" strike="noStrike">
                          <a:solidFill>
                            <a:srgbClr val="34495E"/>
                          </a:solidFill>
                          <a:highlight>
                            <a:srgbClr val="F4F5F6"/>
                          </a:highlight>
                          <a:latin typeface="Roboto"/>
                          <a:ea typeface="Roboto"/>
                          <a:cs typeface="Roboto"/>
                          <a:sym typeface="Roboto"/>
                        </a:rPr>
                        <a:t>1</a:t>
                      </a:r>
                      <a:endParaRPr sz="2050" u="none" cap="none" strike="noStrike">
                        <a:solidFill>
                          <a:srgbClr val="34495E"/>
                        </a:solidFill>
                        <a:highlight>
                          <a:srgbClr val="F4F5F6"/>
                        </a:highlight>
                        <a:latin typeface="Roboto"/>
                        <a:ea typeface="Roboto"/>
                        <a:cs typeface="Roboto"/>
                        <a:sym typeface="Roboto"/>
                      </a:endParaRPr>
                    </a:p>
                  </a:txBody>
                  <a:tcPr marT="95250" marB="95250" marR="171450" marL="171450">
                    <a:lnL cap="flat" cmpd="sng" w="9525">
                      <a:solidFill>
                        <a:srgbClr val="C5CFD9"/>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2050"/>
                        <a:buFont typeface="Arial"/>
                        <a:buNone/>
                      </a:pPr>
                      <a:r>
                        <a:rPr lang="it-IT" sz="2050" u="none" cap="none" strike="noStrike">
                          <a:solidFill>
                            <a:srgbClr val="34495E"/>
                          </a:solidFill>
                          <a:highlight>
                            <a:srgbClr val="F4F5F6"/>
                          </a:highlight>
                          <a:latin typeface="Roboto"/>
                          <a:ea typeface="Roboto"/>
                          <a:cs typeface="Roboto"/>
                          <a:sym typeface="Roboto"/>
                        </a:rPr>
                        <a:t>220 Ω Resistor</a:t>
                      </a:r>
                      <a:endParaRPr sz="2050" u="none" cap="none" strike="noStrike">
                        <a:solidFill>
                          <a:srgbClr val="34495E"/>
                        </a:solidFill>
                        <a:highlight>
                          <a:srgbClr val="F4F5F6"/>
                        </a:highlight>
                        <a:latin typeface="Roboto"/>
                        <a:ea typeface="Roboto"/>
                        <a:cs typeface="Roboto"/>
                        <a:sym typeface="Roboto"/>
                      </a:endParaRPr>
                    </a:p>
                  </a:txBody>
                  <a:tcPr marT="95250" marB="95250" marR="171450" marL="171450"/>
                </a:tc>
              </a:tr>
              <a:tr h="629950">
                <a:tc>
                  <a:txBody>
                    <a:bodyPr/>
                    <a:lstStyle/>
                    <a:p>
                      <a:pPr indent="0" lvl="0" marL="0" marR="0" rtl="0" algn="ctr">
                        <a:lnSpc>
                          <a:spcPct val="115000"/>
                        </a:lnSpc>
                        <a:spcBef>
                          <a:spcPts val="0"/>
                        </a:spcBef>
                        <a:spcAft>
                          <a:spcPts val="0"/>
                        </a:spcAft>
                        <a:buClr>
                          <a:srgbClr val="000000"/>
                        </a:buClr>
                        <a:buSzPts val="2050"/>
                        <a:buFont typeface="Arial"/>
                        <a:buNone/>
                      </a:pPr>
                      <a:r>
                        <a:rPr lang="it-IT" sz="2050" u="none" cap="none" strike="noStrike">
                          <a:solidFill>
                            <a:srgbClr val="34495E"/>
                          </a:solidFill>
                          <a:highlight>
                            <a:srgbClr val="F4F5F6"/>
                          </a:highlight>
                          <a:latin typeface="Roboto"/>
                          <a:ea typeface="Roboto"/>
                          <a:cs typeface="Roboto"/>
                          <a:sym typeface="Roboto"/>
                        </a:rPr>
                        <a:t>1</a:t>
                      </a:r>
                      <a:endParaRPr sz="2050" u="none" cap="none" strike="noStrike">
                        <a:solidFill>
                          <a:srgbClr val="34495E"/>
                        </a:solidFill>
                        <a:highlight>
                          <a:srgbClr val="F4F5F6"/>
                        </a:highlight>
                        <a:latin typeface="Roboto"/>
                        <a:ea typeface="Roboto"/>
                        <a:cs typeface="Roboto"/>
                        <a:sym typeface="Roboto"/>
                      </a:endParaRPr>
                    </a:p>
                  </a:txBody>
                  <a:tcPr marT="95250" marB="95250" marR="171450" marL="171450">
                    <a:lnL cap="flat" cmpd="sng" w="9525">
                      <a:solidFill>
                        <a:srgbClr val="C5CFD9"/>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2050"/>
                        <a:buFont typeface="Arial"/>
                        <a:buNone/>
                      </a:pPr>
                      <a:r>
                        <a:rPr lang="it-IT" sz="2050" u="none" cap="none" strike="noStrike">
                          <a:solidFill>
                            <a:srgbClr val="34495E"/>
                          </a:solidFill>
                          <a:highlight>
                            <a:srgbClr val="F4F5F6"/>
                          </a:highlight>
                          <a:latin typeface="Roboto"/>
                          <a:ea typeface="Roboto"/>
                          <a:cs typeface="Roboto"/>
                          <a:sym typeface="Roboto"/>
                        </a:rPr>
                        <a:t>Temperature Sensor [TMP36]</a:t>
                      </a:r>
                      <a:endParaRPr sz="2050" u="none" cap="none" strike="noStrike">
                        <a:solidFill>
                          <a:srgbClr val="34495E"/>
                        </a:solidFill>
                        <a:highlight>
                          <a:srgbClr val="F4F5F6"/>
                        </a:highlight>
                        <a:latin typeface="Roboto"/>
                        <a:ea typeface="Roboto"/>
                        <a:cs typeface="Roboto"/>
                        <a:sym typeface="Roboto"/>
                      </a:endParaRPr>
                    </a:p>
                  </a:txBody>
                  <a:tcPr marT="95250" marB="95250" marR="171450" marL="171450"/>
                </a:tc>
              </a:tr>
              <a:tr h="596175">
                <a:tc>
                  <a:txBody>
                    <a:bodyPr/>
                    <a:lstStyle/>
                    <a:p>
                      <a:pPr indent="0" lvl="0" marL="0" marR="0" rtl="0" algn="ctr">
                        <a:lnSpc>
                          <a:spcPct val="115000"/>
                        </a:lnSpc>
                        <a:spcBef>
                          <a:spcPts val="0"/>
                        </a:spcBef>
                        <a:spcAft>
                          <a:spcPts val="0"/>
                        </a:spcAft>
                        <a:buClr>
                          <a:srgbClr val="000000"/>
                        </a:buClr>
                        <a:buSzPts val="2050"/>
                        <a:buFont typeface="Arial"/>
                        <a:buNone/>
                      </a:pPr>
                      <a:r>
                        <a:rPr lang="it-IT" sz="2050" u="none" cap="none" strike="noStrike">
                          <a:solidFill>
                            <a:srgbClr val="34495E"/>
                          </a:solidFill>
                          <a:highlight>
                            <a:srgbClr val="F4F5F6"/>
                          </a:highlight>
                          <a:latin typeface="Roboto"/>
                          <a:ea typeface="Roboto"/>
                          <a:cs typeface="Roboto"/>
                          <a:sym typeface="Roboto"/>
                        </a:rPr>
                        <a:t>1</a:t>
                      </a:r>
                      <a:endParaRPr sz="2050" u="none" cap="none" strike="noStrike">
                        <a:solidFill>
                          <a:srgbClr val="34495E"/>
                        </a:solidFill>
                        <a:highlight>
                          <a:srgbClr val="F4F5F6"/>
                        </a:highlight>
                        <a:latin typeface="Roboto"/>
                        <a:ea typeface="Roboto"/>
                        <a:cs typeface="Roboto"/>
                        <a:sym typeface="Roboto"/>
                      </a:endParaRPr>
                    </a:p>
                  </a:txBody>
                  <a:tcPr marT="95250" marB="95250" marR="171450" marL="171450">
                    <a:lnL cap="flat" cmpd="sng" w="9525">
                      <a:solidFill>
                        <a:srgbClr val="C5CFD9"/>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2050"/>
                        <a:buFont typeface="Arial"/>
                        <a:buNone/>
                      </a:pPr>
                      <a:r>
                        <a:rPr lang="it-IT" sz="2050" u="none" cap="none" strike="noStrike">
                          <a:solidFill>
                            <a:srgbClr val="34495E"/>
                          </a:solidFill>
                          <a:highlight>
                            <a:srgbClr val="F4F5F6"/>
                          </a:highlight>
                          <a:latin typeface="Roboto"/>
                          <a:ea typeface="Roboto"/>
                          <a:cs typeface="Roboto"/>
                          <a:sym typeface="Roboto"/>
                        </a:rPr>
                        <a:t>330 Ω Resistor</a:t>
                      </a:r>
                      <a:endParaRPr sz="2050" u="none" cap="none" strike="noStrike">
                        <a:solidFill>
                          <a:srgbClr val="34495E"/>
                        </a:solidFill>
                        <a:highlight>
                          <a:srgbClr val="F4F5F6"/>
                        </a:highlight>
                        <a:latin typeface="Roboto"/>
                        <a:ea typeface="Roboto"/>
                        <a:cs typeface="Roboto"/>
                        <a:sym typeface="Roboto"/>
                      </a:endParaRPr>
                    </a:p>
                  </a:txBody>
                  <a:tcPr marT="95250" marB="95250" marR="171450" marL="171450"/>
                </a:tc>
              </a:tr>
              <a:tr h="596175">
                <a:tc>
                  <a:txBody>
                    <a:bodyPr/>
                    <a:lstStyle/>
                    <a:p>
                      <a:pPr indent="0" lvl="0" marL="0" marR="0" rtl="0" algn="ctr">
                        <a:lnSpc>
                          <a:spcPct val="115000"/>
                        </a:lnSpc>
                        <a:spcBef>
                          <a:spcPts val="0"/>
                        </a:spcBef>
                        <a:spcAft>
                          <a:spcPts val="0"/>
                        </a:spcAft>
                        <a:buClr>
                          <a:srgbClr val="000000"/>
                        </a:buClr>
                        <a:buSzPts val="2050"/>
                        <a:buFont typeface="Arial"/>
                        <a:buNone/>
                      </a:pPr>
                      <a:r>
                        <a:rPr lang="it-IT" sz="2050" u="none" cap="none" strike="noStrike">
                          <a:solidFill>
                            <a:srgbClr val="34495E"/>
                          </a:solidFill>
                          <a:highlight>
                            <a:srgbClr val="F4F5F6"/>
                          </a:highlight>
                          <a:latin typeface="Roboto"/>
                          <a:ea typeface="Roboto"/>
                          <a:cs typeface="Roboto"/>
                          <a:sym typeface="Roboto"/>
                        </a:rPr>
                        <a:t>n</a:t>
                      </a:r>
                      <a:endParaRPr sz="2050" u="none" cap="none" strike="noStrike">
                        <a:solidFill>
                          <a:srgbClr val="34495E"/>
                        </a:solidFill>
                        <a:highlight>
                          <a:srgbClr val="F4F5F6"/>
                        </a:highlight>
                        <a:latin typeface="Roboto"/>
                        <a:ea typeface="Roboto"/>
                        <a:cs typeface="Roboto"/>
                        <a:sym typeface="Roboto"/>
                      </a:endParaRPr>
                    </a:p>
                  </a:txBody>
                  <a:tcPr marT="95250" marB="95250" marR="171450" marL="171450">
                    <a:lnL cap="flat" cmpd="sng" w="9525">
                      <a:solidFill>
                        <a:srgbClr val="C5CFD9"/>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2050"/>
                        <a:buFont typeface="Arial"/>
                        <a:buNone/>
                      </a:pPr>
                      <a:r>
                        <a:rPr lang="it-IT" sz="2050" u="none" cap="none" strike="noStrike">
                          <a:solidFill>
                            <a:srgbClr val="34495E"/>
                          </a:solidFill>
                          <a:highlight>
                            <a:srgbClr val="F4F5F6"/>
                          </a:highlight>
                          <a:latin typeface="Roboto"/>
                          <a:ea typeface="Roboto"/>
                          <a:cs typeface="Roboto"/>
                          <a:sym typeface="Roboto"/>
                        </a:rPr>
                        <a:t>jumper wires</a:t>
                      </a:r>
                      <a:endParaRPr sz="2050" u="none" cap="none" strike="noStrike">
                        <a:solidFill>
                          <a:srgbClr val="34495E"/>
                        </a:solidFill>
                        <a:highlight>
                          <a:srgbClr val="F4F5F6"/>
                        </a:highlight>
                        <a:latin typeface="Roboto"/>
                        <a:ea typeface="Roboto"/>
                        <a:cs typeface="Roboto"/>
                        <a:sym typeface="Roboto"/>
                      </a:endParaRPr>
                    </a:p>
                  </a:txBody>
                  <a:tcPr marT="95250" marB="95250" marR="171450" marL="17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6"/>
          <p:cNvSpPr txBox="1"/>
          <p:nvPr>
            <p:ph type="title"/>
          </p:nvPr>
        </p:nvSpPr>
        <p:spPr>
          <a:xfrm>
            <a:off x="581192" y="702156"/>
            <a:ext cx="110295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b="1" lang="it-IT"/>
              <a:t>THE SKETCH</a:t>
            </a:r>
            <a:endParaRPr b="1"/>
          </a:p>
        </p:txBody>
      </p:sp>
      <p:sp>
        <p:nvSpPr>
          <p:cNvPr id="126" name="Google Shape;126;p16"/>
          <p:cNvSpPr txBox="1"/>
          <p:nvPr>
            <p:ph idx="10" type="dt"/>
          </p:nvPr>
        </p:nvSpPr>
        <p:spPr>
          <a:xfrm>
            <a:off x="7605951" y="6423914"/>
            <a:ext cx="2844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it-IT"/>
              <a:t>21/11/2021</a:t>
            </a:r>
            <a:endParaRPr/>
          </a:p>
        </p:txBody>
      </p:sp>
      <p:pic>
        <p:nvPicPr>
          <p:cNvPr id="127" name="Google Shape;127;p16"/>
          <p:cNvPicPr preferRelativeResize="0"/>
          <p:nvPr/>
        </p:nvPicPr>
        <p:blipFill rotWithShape="1">
          <a:blip r:embed="rId3">
            <a:alphaModFix/>
          </a:blip>
          <a:srcRect b="0" l="0" r="0" t="0"/>
          <a:stretch/>
        </p:blipFill>
        <p:spPr>
          <a:xfrm>
            <a:off x="152400" y="2043156"/>
            <a:ext cx="11887202" cy="40987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7"/>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b="1" lang="it-IT"/>
              <a:t>LCD DISPLAY 16x2</a:t>
            </a:r>
            <a:endParaRPr b="1"/>
          </a:p>
        </p:txBody>
      </p:sp>
      <p:sp>
        <p:nvSpPr>
          <p:cNvPr id="133" name="Google Shape;133;p17"/>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lnSpcReduction="20000"/>
          </a:bodyPr>
          <a:lstStyle/>
          <a:p>
            <a:pPr indent="-306000" lvl="0" marL="306000" rtl="0" algn="l">
              <a:lnSpc>
                <a:spcPct val="110000"/>
              </a:lnSpc>
              <a:spcBef>
                <a:spcPts val="0"/>
              </a:spcBef>
              <a:spcAft>
                <a:spcPts val="0"/>
              </a:spcAft>
              <a:buSzPts val="2864"/>
              <a:buFont typeface="Arial"/>
              <a:buChar char="◼"/>
            </a:pPr>
            <a:r>
              <a:rPr lang="it-IT" sz="2200">
                <a:solidFill>
                  <a:srgbClr val="333333"/>
                </a:solidFill>
                <a:latin typeface="Georgia"/>
                <a:ea typeface="Georgia"/>
                <a:cs typeface="Georgia"/>
                <a:sym typeface="Georgia"/>
              </a:rPr>
              <a:t>LCD has up to 16 pins. In the most common uses, we do NOT use all pins.</a:t>
            </a:r>
            <a:endParaRPr sz="3000">
              <a:solidFill>
                <a:srgbClr val="333333"/>
              </a:solidFill>
              <a:latin typeface="Arial"/>
              <a:ea typeface="Arial"/>
              <a:cs typeface="Arial"/>
              <a:sym typeface="Arial"/>
            </a:endParaRPr>
          </a:p>
          <a:p>
            <a:pPr indent="-306000" lvl="0" marL="306000" rtl="0" algn="l">
              <a:lnSpc>
                <a:spcPct val="110000"/>
              </a:lnSpc>
              <a:spcBef>
                <a:spcPts val="0"/>
              </a:spcBef>
              <a:spcAft>
                <a:spcPts val="0"/>
              </a:spcAft>
              <a:buSzPts val="2064"/>
              <a:buChar char="◼"/>
            </a:pPr>
            <a:r>
              <a:rPr lang="it-IT" sz="2200">
                <a:solidFill>
                  <a:srgbClr val="333333"/>
                </a:solidFill>
                <a:latin typeface="Georgia"/>
                <a:ea typeface="Georgia"/>
                <a:cs typeface="Georgia"/>
                <a:sym typeface="Georgia"/>
              </a:rPr>
              <a:t>With the support of ‘</a:t>
            </a:r>
            <a:r>
              <a:rPr b="1" i="1" lang="it-IT" sz="2200">
                <a:solidFill>
                  <a:srgbClr val="333333"/>
                </a:solidFill>
                <a:latin typeface="Georgia"/>
                <a:ea typeface="Georgia"/>
                <a:cs typeface="Georgia"/>
                <a:sym typeface="Georgia"/>
              </a:rPr>
              <a:t>LiquidCrystal library</a:t>
            </a:r>
            <a:r>
              <a:rPr lang="it-IT" sz="2200">
                <a:solidFill>
                  <a:srgbClr val="333333"/>
                </a:solidFill>
                <a:latin typeface="Georgia"/>
                <a:ea typeface="Georgia"/>
                <a:cs typeface="Georgia"/>
                <a:sym typeface="Georgia"/>
              </a:rPr>
              <a:t>’, we even can use LCD without knowing the meaning of these pins. </a:t>
            </a:r>
            <a:endParaRPr sz="2200">
              <a:solidFill>
                <a:srgbClr val="333333"/>
              </a:solidFill>
              <a:latin typeface="Georgia"/>
              <a:ea typeface="Georgia"/>
              <a:cs typeface="Georgia"/>
              <a:sym typeface="Georgia"/>
            </a:endParaRPr>
          </a:p>
          <a:p>
            <a:pPr indent="0" lvl="0" marL="457200" marR="76200" rtl="0" algn="l">
              <a:lnSpc>
                <a:spcPct val="142857"/>
              </a:lnSpc>
              <a:spcBef>
                <a:spcPts val="1100"/>
              </a:spcBef>
              <a:spcAft>
                <a:spcPts val="0"/>
              </a:spcAft>
              <a:buSzPts val="1656"/>
              <a:buNone/>
            </a:pPr>
            <a:r>
              <a:rPr lang="it-IT" sz="2150">
                <a:solidFill>
                  <a:srgbClr val="434F54"/>
                </a:solidFill>
                <a:highlight>
                  <a:srgbClr val="FCFCFC"/>
                </a:highlight>
                <a:latin typeface="Courier New"/>
                <a:ea typeface="Courier New"/>
                <a:cs typeface="Courier New"/>
                <a:sym typeface="Courier New"/>
              </a:rPr>
              <a:t>#import &lt;LiquidCrystal.h&gt;</a:t>
            </a:r>
            <a:endParaRPr sz="2150">
              <a:solidFill>
                <a:srgbClr val="434F54"/>
              </a:solidFill>
              <a:highlight>
                <a:srgbClr val="FCFCFC"/>
              </a:highlight>
              <a:latin typeface="Courier New"/>
              <a:ea typeface="Courier New"/>
              <a:cs typeface="Courier New"/>
              <a:sym typeface="Courier New"/>
            </a:endParaRPr>
          </a:p>
          <a:p>
            <a:pPr indent="0" lvl="0" marL="457200" rtl="0" algn="l">
              <a:lnSpc>
                <a:spcPct val="110000"/>
              </a:lnSpc>
              <a:spcBef>
                <a:spcPts val="1100"/>
              </a:spcBef>
              <a:spcAft>
                <a:spcPts val="0"/>
              </a:spcAft>
              <a:buSzPts val="1656"/>
              <a:buNone/>
            </a:pPr>
            <a:r>
              <a:t/>
            </a:r>
            <a:endParaRPr sz="2200">
              <a:solidFill>
                <a:srgbClr val="333333"/>
              </a:solidFill>
              <a:latin typeface="Georgia"/>
              <a:ea typeface="Georgia"/>
              <a:cs typeface="Georgia"/>
              <a:sym typeface="Georgia"/>
            </a:endParaRPr>
          </a:p>
          <a:p>
            <a:pPr indent="0" lvl="0" marL="457200" rtl="0" algn="l">
              <a:lnSpc>
                <a:spcPct val="110000"/>
              </a:lnSpc>
              <a:spcBef>
                <a:spcPts val="0"/>
              </a:spcBef>
              <a:spcAft>
                <a:spcPts val="0"/>
              </a:spcAft>
              <a:buSzPts val="1656"/>
              <a:buNone/>
            </a:pPr>
            <a:r>
              <a:t/>
            </a:r>
            <a:endParaRPr sz="2200">
              <a:solidFill>
                <a:srgbClr val="333333"/>
              </a:solidFill>
              <a:latin typeface="Georgia"/>
              <a:ea typeface="Georgia"/>
              <a:cs typeface="Georgia"/>
              <a:sym typeface="Georgia"/>
            </a:endParaRPr>
          </a:p>
          <a:p>
            <a:pPr indent="0" lvl="0" marL="457200" rtl="0" algn="l">
              <a:lnSpc>
                <a:spcPct val="110000"/>
              </a:lnSpc>
              <a:spcBef>
                <a:spcPts val="0"/>
              </a:spcBef>
              <a:spcAft>
                <a:spcPts val="0"/>
              </a:spcAft>
              <a:buSzPts val="1656"/>
              <a:buNone/>
            </a:pPr>
            <a:r>
              <a:t/>
            </a:r>
            <a:endParaRPr sz="2200"/>
          </a:p>
          <a:p>
            <a:pPr indent="0" lvl="0" marL="457200" rtl="0" algn="l">
              <a:lnSpc>
                <a:spcPct val="110000"/>
              </a:lnSpc>
              <a:spcBef>
                <a:spcPts val="940"/>
              </a:spcBef>
              <a:spcAft>
                <a:spcPts val="0"/>
              </a:spcAft>
              <a:buSzPts val="1656"/>
              <a:buNone/>
            </a:pPr>
            <a:r>
              <a:t/>
            </a:r>
            <a:endParaRPr sz="2200"/>
          </a:p>
          <a:p>
            <a:pPr indent="-206686" lvl="0" marL="306000" rtl="0" algn="l">
              <a:lnSpc>
                <a:spcPct val="110000"/>
              </a:lnSpc>
              <a:spcBef>
                <a:spcPts val="940"/>
              </a:spcBef>
              <a:spcAft>
                <a:spcPts val="0"/>
              </a:spcAft>
              <a:buSzPts val="1564"/>
              <a:buNone/>
            </a:pPr>
            <a:r>
              <a:t/>
            </a:r>
            <a:endParaRPr/>
          </a:p>
        </p:txBody>
      </p:sp>
      <p:sp>
        <p:nvSpPr>
          <p:cNvPr id="134" name="Google Shape;134;p17"/>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it-IT"/>
              <a:t>21/11/2021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anim calcmode="lin" valueType="num">
                                      <p:cBhvr additive="base">
                                        <p:cTn dur="2400"/>
                                        <p:tgtEl>
                                          <p:spTgt spid="13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1" st="1"/>
                                            </p:txEl>
                                          </p:spTgt>
                                        </p:tgtEl>
                                        <p:attrNameLst>
                                          <p:attrName>style.visibility</p:attrName>
                                        </p:attrNameLst>
                                      </p:cBhvr>
                                      <p:to>
                                        <p:strVal val="visible"/>
                                      </p:to>
                                    </p:set>
                                    <p:anim calcmode="lin" valueType="num">
                                      <p:cBhvr additive="base">
                                        <p:cTn dur="2400"/>
                                        <p:tgtEl>
                                          <p:spTgt spid="13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2" st="2"/>
                                            </p:txEl>
                                          </p:spTgt>
                                        </p:tgtEl>
                                        <p:attrNameLst>
                                          <p:attrName>style.visibility</p:attrName>
                                        </p:attrNameLst>
                                      </p:cBhvr>
                                      <p:to>
                                        <p:strVal val="visible"/>
                                      </p:to>
                                    </p:set>
                                    <p:anim calcmode="lin" valueType="num">
                                      <p:cBhvr additive="base">
                                        <p:cTn dur="2400"/>
                                        <p:tgtEl>
                                          <p:spTgt spid="13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3" st="3"/>
                                            </p:txEl>
                                          </p:spTgt>
                                        </p:tgtEl>
                                        <p:attrNameLst>
                                          <p:attrName>style.visibility</p:attrName>
                                        </p:attrNameLst>
                                      </p:cBhvr>
                                      <p:to>
                                        <p:strVal val="visible"/>
                                      </p:to>
                                    </p:set>
                                    <p:anim calcmode="lin" valueType="num">
                                      <p:cBhvr additive="base">
                                        <p:cTn dur="2400"/>
                                        <p:tgtEl>
                                          <p:spTgt spid="13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4" st="4"/>
                                            </p:txEl>
                                          </p:spTgt>
                                        </p:tgtEl>
                                        <p:attrNameLst>
                                          <p:attrName>style.visibility</p:attrName>
                                        </p:attrNameLst>
                                      </p:cBhvr>
                                      <p:to>
                                        <p:strVal val="visible"/>
                                      </p:to>
                                    </p:set>
                                    <p:anim calcmode="lin" valueType="num">
                                      <p:cBhvr additive="base">
                                        <p:cTn dur="2400"/>
                                        <p:tgtEl>
                                          <p:spTgt spid="13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5" st="5"/>
                                            </p:txEl>
                                          </p:spTgt>
                                        </p:tgtEl>
                                        <p:attrNameLst>
                                          <p:attrName>style.visibility</p:attrName>
                                        </p:attrNameLst>
                                      </p:cBhvr>
                                      <p:to>
                                        <p:strVal val="visible"/>
                                      </p:to>
                                    </p:set>
                                    <p:anim calcmode="lin" valueType="num">
                                      <p:cBhvr additive="base">
                                        <p:cTn dur="2400"/>
                                        <p:tgtEl>
                                          <p:spTgt spid="13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6" st="6"/>
                                            </p:txEl>
                                          </p:spTgt>
                                        </p:tgtEl>
                                        <p:attrNameLst>
                                          <p:attrName>style.visibility</p:attrName>
                                        </p:attrNameLst>
                                      </p:cBhvr>
                                      <p:to>
                                        <p:strVal val="visible"/>
                                      </p:to>
                                    </p:set>
                                    <p:anim calcmode="lin" valueType="num">
                                      <p:cBhvr additive="base">
                                        <p:cTn dur="2400"/>
                                        <p:tgtEl>
                                          <p:spTgt spid="13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xEl>
                                              <p:pRg end="7" st="7"/>
                                            </p:txEl>
                                          </p:spTgt>
                                        </p:tgtEl>
                                        <p:attrNameLst>
                                          <p:attrName>style.visibility</p:attrName>
                                        </p:attrNameLst>
                                      </p:cBhvr>
                                      <p:to>
                                        <p:strVal val="visible"/>
                                      </p:to>
                                    </p:set>
                                    <p:anim calcmode="lin" valueType="num">
                                      <p:cBhvr additive="base">
                                        <p:cTn dur="2400"/>
                                        <p:tgtEl>
                                          <p:spTgt spid="133">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ph type="title"/>
          </p:nvPr>
        </p:nvSpPr>
        <p:spPr>
          <a:xfrm>
            <a:off x="581195" y="702150"/>
            <a:ext cx="36261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b="1" lang="it-IT"/>
              <a:t>LCD Display Pins</a:t>
            </a:r>
            <a:endParaRPr b="1"/>
          </a:p>
        </p:txBody>
      </p:sp>
      <p:pic>
        <p:nvPicPr>
          <p:cNvPr id="141" name="Google Shape;141;p18"/>
          <p:cNvPicPr preferRelativeResize="0"/>
          <p:nvPr/>
        </p:nvPicPr>
        <p:blipFill rotWithShape="1">
          <a:blip r:embed="rId3">
            <a:alphaModFix/>
          </a:blip>
          <a:srcRect b="0" l="0" r="0" t="0"/>
          <a:stretch/>
        </p:blipFill>
        <p:spPr>
          <a:xfrm rot="5400000">
            <a:off x="3420300" y="1272825"/>
            <a:ext cx="6391275" cy="4312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ph type="title"/>
          </p:nvPr>
        </p:nvSpPr>
        <p:spPr>
          <a:xfrm>
            <a:off x="581242" y="113131"/>
            <a:ext cx="110295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b="1" lang="it-IT"/>
              <a:t>LCD Pins Functionality</a:t>
            </a:r>
            <a:endParaRPr b="1"/>
          </a:p>
        </p:txBody>
      </p:sp>
      <p:sp>
        <p:nvSpPr>
          <p:cNvPr id="148" name="Google Shape;148;p19"/>
          <p:cNvSpPr txBox="1"/>
          <p:nvPr>
            <p:ph idx="1" type="body"/>
          </p:nvPr>
        </p:nvSpPr>
        <p:spPr>
          <a:xfrm>
            <a:off x="581250" y="1611753"/>
            <a:ext cx="11029500" cy="46572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360"/>
              </a:spcBef>
              <a:spcAft>
                <a:spcPts val="0"/>
              </a:spcAft>
              <a:buSzPts val="1656"/>
              <a:buNone/>
            </a:pPr>
            <a:r>
              <a:rPr lang="it-IT" sz="2200">
                <a:solidFill>
                  <a:srgbClr val="333333"/>
                </a:solidFill>
                <a:latin typeface="Arial"/>
                <a:ea typeface="Arial"/>
                <a:cs typeface="Arial"/>
                <a:sym typeface="Arial"/>
              </a:rPr>
              <a:t>The interface consists of the following pins:</a:t>
            </a:r>
            <a:endParaRPr sz="2200">
              <a:solidFill>
                <a:srgbClr val="333333"/>
              </a:solidFill>
              <a:latin typeface="Arial"/>
              <a:ea typeface="Arial"/>
              <a:cs typeface="Arial"/>
              <a:sym typeface="Arial"/>
            </a:endParaRPr>
          </a:p>
          <a:p>
            <a:pPr indent="-368300" lvl="0" marL="457200" rtl="0" algn="l">
              <a:lnSpc>
                <a:spcPct val="110000"/>
              </a:lnSpc>
              <a:spcBef>
                <a:spcPts val="360"/>
              </a:spcBef>
              <a:spcAft>
                <a:spcPts val="0"/>
              </a:spcAft>
              <a:buClr>
                <a:srgbClr val="333333"/>
              </a:buClr>
              <a:buSzPts val="2200"/>
              <a:buFont typeface="Georgia"/>
              <a:buChar char="◼"/>
            </a:pPr>
            <a:r>
              <a:rPr b="1" lang="it-IT" sz="2200">
                <a:solidFill>
                  <a:srgbClr val="333333"/>
                </a:solidFill>
                <a:latin typeface="Arial"/>
                <a:ea typeface="Arial"/>
                <a:cs typeface="Arial"/>
                <a:sym typeface="Arial"/>
              </a:rPr>
              <a:t>GND pin</a:t>
            </a:r>
            <a:r>
              <a:rPr lang="it-IT" sz="2200">
                <a:solidFill>
                  <a:srgbClr val="333333"/>
                </a:solidFill>
                <a:latin typeface="Arial"/>
                <a:ea typeface="Arial"/>
                <a:cs typeface="Arial"/>
                <a:sym typeface="Arial"/>
              </a:rPr>
              <a:t>, need to be connected to GND (0 V)</a:t>
            </a:r>
            <a:endParaRPr sz="2200">
              <a:solidFill>
                <a:srgbClr val="333333"/>
              </a:solidFill>
              <a:latin typeface="Arial"/>
              <a:ea typeface="Arial"/>
              <a:cs typeface="Arial"/>
              <a:sym typeface="Arial"/>
            </a:endParaRPr>
          </a:p>
          <a:p>
            <a:pPr indent="-368300" lvl="0" marL="457200" rtl="0" algn="l">
              <a:lnSpc>
                <a:spcPct val="110000"/>
              </a:lnSpc>
              <a:spcBef>
                <a:spcPts val="0"/>
              </a:spcBef>
              <a:spcAft>
                <a:spcPts val="0"/>
              </a:spcAft>
              <a:buClr>
                <a:srgbClr val="333333"/>
              </a:buClr>
              <a:buSzPts val="2200"/>
              <a:buFont typeface="Georgia"/>
              <a:buChar char="◼"/>
            </a:pPr>
            <a:r>
              <a:rPr b="1" lang="it-IT" sz="2200">
                <a:solidFill>
                  <a:srgbClr val="333333"/>
                </a:solidFill>
                <a:latin typeface="Arial"/>
                <a:ea typeface="Arial"/>
                <a:cs typeface="Arial"/>
                <a:sym typeface="Arial"/>
              </a:rPr>
              <a:t>VCC pin</a:t>
            </a:r>
            <a:r>
              <a:rPr lang="it-IT" sz="2200">
                <a:solidFill>
                  <a:srgbClr val="333333"/>
                </a:solidFill>
                <a:latin typeface="Arial"/>
                <a:ea typeface="Arial"/>
                <a:cs typeface="Arial"/>
                <a:sym typeface="Arial"/>
              </a:rPr>
              <a:t>, the power supply, need to be connected to VCC (5 V)</a:t>
            </a:r>
            <a:endParaRPr sz="2200">
              <a:solidFill>
                <a:srgbClr val="333333"/>
              </a:solidFill>
              <a:latin typeface="Arial"/>
              <a:ea typeface="Arial"/>
              <a:cs typeface="Arial"/>
              <a:sym typeface="Arial"/>
            </a:endParaRPr>
          </a:p>
          <a:p>
            <a:pPr indent="-368300" lvl="0" marL="457200" rtl="0" algn="l">
              <a:lnSpc>
                <a:spcPct val="110000"/>
              </a:lnSpc>
              <a:spcBef>
                <a:spcPts val="0"/>
              </a:spcBef>
              <a:spcAft>
                <a:spcPts val="0"/>
              </a:spcAft>
              <a:buClr>
                <a:srgbClr val="333333"/>
              </a:buClr>
              <a:buSzPts val="2200"/>
              <a:buFont typeface="Georgia"/>
              <a:buChar char="◼"/>
            </a:pPr>
            <a:r>
              <a:rPr b="1" lang="it-IT" sz="2200">
                <a:solidFill>
                  <a:srgbClr val="333333"/>
                </a:solidFill>
                <a:latin typeface="Arial"/>
                <a:ea typeface="Arial"/>
                <a:cs typeface="Arial"/>
                <a:sym typeface="Arial"/>
              </a:rPr>
              <a:t>V0 (LCD contrast)</a:t>
            </a:r>
            <a:r>
              <a:rPr lang="it-IT" sz="2200">
                <a:solidFill>
                  <a:srgbClr val="333333"/>
                </a:solidFill>
                <a:latin typeface="Arial"/>
                <a:ea typeface="Arial"/>
                <a:cs typeface="Arial"/>
                <a:sym typeface="Arial"/>
              </a:rPr>
              <a:t> pin, can be connected to the 5 V for the highest contrast  and brightness or a potentiometer to control the brightness and contrast.</a:t>
            </a:r>
            <a:endParaRPr sz="2200">
              <a:solidFill>
                <a:srgbClr val="333333"/>
              </a:solidFill>
              <a:latin typeface="Arial"/>
              <a:ea typeface="Arial"/>
              <a:cs typeface="Arial"/>
              <a:sym typeface="Arial"/>
            </a:endParaRPr>
          </a:p>
          <a:p>
            <a:pPr indent="-368300" lvl="0" marL="457200" rtl="0" algn="l">
              <a:lnSpc>
                <a:spcPct val="110000"/>
              </a:lnSpc>
              <a:spcBef>
                <a:spcPts val="0"/>
              </a:spcBef>
              <a:spcAft>
                <a:spcPts val="0"/>
              </a:spcAft>
              <a:buClr>
                <a:srgbClr val="333333"/>
              </a:buClr>
              <a:buSzPts val="2200"/>
              <a:buFont typeface="Georgia"/>
              <a:buChar char="◼"/>
            </a:pPr>
            <a:r>
              <a:rPr b="1" lang="it-IT" sz="2200">
                <a:solidFill>
                  <a:srgbClr val="333333"/>
                </a:solidFill>
                <a:latin typeface="Arial"/>
                <a:ea typeface="Arial"/>
                <a:cs typeface="Arial"/>
                <a:sym typeface="Arial"/>
              </a:rPr>
              <a:t>RS pin</a:t>
            </a:r>
            <a:r>
              <a:rPr lang="it-IT" sz="2200">
                <a:solidFill>
                  <a:srgbClr val="333333"/>
                </a:solidFill>
                <a:latin typeface="Arial"/>
                <a:ea typeface="Arial"/>
                <a:cs typeface="Arial"/>
                <a:sym typeface="Arial"/>
              </a:rPr>
              <a:t>, tells the LCD whether the data on the data bus is the commands or the data.</a:t>
            </a:r>
            <a:endParaRPr sz="1200">
              <a:solidFill>
                <a:schemeClr val="dk1"/>
              </a:solidFill>
              <a:highlight>
                <a:srgbClr val="FFFFFF"/>
              </a:highlight>
              <a:latin typeface="Arial"/>
              <a:ea typeface="Arial"/>
              <a:cs typeface="Arial"/>
              <a:sym typeface="Arial"/>
            </a:endParaRPr>
          </a:p>
          <a:p>
            <a:pPr indent="-304800" lvl="0" marL="457200" rtl="0" algn="l">
              <a:lnSpc>
                <a:spcPct val="110000"/>
              </a:lnSpc>
              <a:spcBef>
                <a:spcPts val="0"/>
              </a:spcBef>
              <a:spcAft>
                <a:spcPts val="0"/>
              </a:spcAft>
              <a:buClr>
                <a:schemeClr val="dk1"/>
              </a:buClr>
              <a:buSzPts val="1200"/>
              <a:buFont typeface="Verdana"/>
              <a:buChar char="◼"/>
            </a:pPr>
            <a:r>
              <a:rPr b="1" lang="it-IT" sz="2200">
                <a:solidFill>
                  <a:srgbClr val="333333"/>
                </a:solidFill>
                <a:latin typeface="Arial"/>
                <a:ea typeface="Arial"/>
                <a:cs typeface="Arial"/>
                <a:sym typeface="Arial"/>
              </a:rPr>
              <a:t>R/W (Read/Write ) pin</a:t>
            </a:r>
            <a:r>
              <a:rPr lang="it-IT" sz="2200">
                <a:solidFill>
                  <a:srgbClr val="333333"/>
                </a:solidFill>
                <a:latin typeface="Arial"/>
                <a:ea typeface="Arial"/>
                <a:cs typeface="Arial"/>
                <a:sym typeface="Arial"/>
              </a:rPr>
              <a:t>, that selects reading mode or writing mode.</a:t>
            </a:r>
            <a:endParaRPr sz="2200">
              <a:solidFill>
                <a:srgbClr val="333333"/>
              </a:solidFill>
              <a:latin typeface="Arial"/>
              <a:ea typeface="Arial"/>
              <a:cs typeface="Arial"/>
              <a:sym typeface="Arial"/>
            </a:endParaRPr>
          </a:p>
          <a:p>
            <a:pPr indent="-368300" lvl="0" marL="457200" rtl="0" algn="l">
              <a:lnSpc>
                <a:spcPct val="110000"/>
              </a:lnSpc>
              <a:spcBef>
                <a:spcPts val="0"/>
              </a:spcBef>
              <a:spcAft>
                <a:spcPts val="0"/>
              </a:spcAft>
              <a:buClr>
                <a:srgbClr val="333333"/>
              </a:buClr>
              <a:buSzPts val="2200"/>
              <a:buFont typeface="Georgia"/>
              <a:buChar char="◼"/>
            </a:pPr>
            <a:r>
              <a:rPr b="1" lang="it-IT" sz="2200">
                <a:solidFill>
                  <a:srgbClr val="333333"/>
                </a:solidFill>
                <a:latin typeface="Arial"/>
                <a:ea typeface="Arial"/>
                <a:cs typeface="Arial"/>
                <a:sym typeface="Arial"/>
              </a:rPr>
              <a:t>EN (Enable) pin</a:t>
            </a:r>
            <a:r>
              <a:rPr lang="it-IT" sz="2200">
                <a:solidFill>
                  <a:srgbClr val="333333"/>
                </a:solidFill>
                <a:latin typeface="Arial"/>
                <a:ea typeface="Arial"/>
                <a:cs typeface="Arial"/>
                <a:sym typeface="Arial"/>
              </a:rPr>
              <a:t>, is used to enable the LCD.</a:t>
            </a:r>
            <a:endParaRPr sz="2200">
              <a:solidFill>
                <a:srgbClr val="333333"/>
              </a:solidFill>
              <a:latin typeface="Arial"/>
              <a:ea typeface="Arial"/>
              <a:cs typeface="Arial"/>
              <a:sym typeface="Arial"/>
            </a:endParaRPr>
          </a:p>
          <a:p>
            <a:pPr indent="-368300" lvl="0" marL="457200" rtl="0" algn="l">
              <a:lnSpc>
                <a:spcPct val="110000"/>
              </a:lnSpc>
              <a:spcBef>
                <a:spcPts val="0"/>
              </a:spcBef>
              <a:spcAft>
                <a:spcPts val="0"/>
              </a:spcAft>
              <a:buClr>
                <a:srgbClr val="333333"/>
              </a:buClr>
              <a:buSzPts val="2200"/>
              <a:buFont typeface="Arial"/>
              <a:buChar char="◼"/>
            </a:pPr>
            <a:r>
              <a:rPr b="1" lang="it-IT" sz="2200">
                <a:solidFill>
                  <a:srgbClr val="333333"/>
                </a:solidFill>
                <a:latin typeface="Arial"/>
                <a:ea typeface="Arial"/>
                <a:cs typeface="Arial"/>
                <a:sym typeface="Arial"/>
              </a:rPr>
              <a:t>D0 - D7 (Data bus) pins</a:t>
            </a:r>
            <a:r>
              <a:rPr lang="it-IT" sz="2200">
                <a:solidFill>
                  <a:srgbClr val="333333"/>
                </a:solidFill>
                <a:latin typeface="Arial"/>
                <a:ea typeface="Arial"/>
                <a:cs typeface="Arial"/>
                <a:sym typeface="Arial"/>
              </a:rPr>
              <a:t>,  carries data and commands with Arduino and LCD.</a:t>
            </a:r>
            <a:endParaRPr sz="2200">
              <a:solidFill>
                <a:srgbClr val="333333"/>
              </a:solidFill>
              <a:latin typeface="Arial"/>
              <a:ea typeface="Arial"/>
              <a:cs typeface="Arial"/>
              <a:sym typeface="Arial"/>
            </a:endParaRPr>
          </a:p>
          <a:p>
            <a:pPr indent="-368300" lvl="0" marL="457200" rtl="0" algn="l">
              <a:lnSpc>
                <a:spcPct val="110000"/>
              </a:lnSpc>
              <a:spcBef>
                <a:spcPts val="0"/>
              </a:spcBef>
              <a:spcAft>
                <a:spcPts val="0"/>
              </a:spcAft>
              <a:buClr>
                <a:srgbClr val="333333"/>
              </a:buClr>
              <a:buSzPts val="2200"/>
              <a:buFont typeface="Arial"/>
              <a:buChar char="◼"/>
            </a:pPr>
            <a:r>
              <a:rPr b="1" lang="it-IT" sz="2200">
                <a:solidFill>
                  <a:srgbClr val="333333"/>
                </a:solidFill>
                <a:latin typeface="Arial"/>
                <a:ea typeface="Arial"/>
                <a:cs typeface="Arial"/>
                <a:sym typeface="Arial"/>
              </a:rPr>
              <a:t>A-K (Anode - Cathode) pins</a:t>
            </a:r>
            <a:r>
              <a:rPr lang="it-IT" sz="2200">
                <a:solidFill>
                  <a:srgbClr val="333333"/>
                </a:solidFill>
                <a:latin typeface="Arial"/>
                <a:ea typeface="Arial"/>
                <a:cs typeface="Arial"/>
                <a:sym typeface="Arial"/>
              </a:rPr>
              <a:t>, are used to power the LCD backlight. A pin - 5V,  K pin - GND</a:t>
            </a:r>
            <a:endParaRPr sz="2200">
              <a:solidFill>
                <a:srgbClr val="333333"/>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1000"/>
                                        <p:tgtEl>
                                          <p:spTgt spid="14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1000"/>
                                        <p:tgtEl>
                                          <p:spTgt spid="14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Effect filter="fade" transition="in">
                                      <p:cBhvr>
                                        <p:cTn dur="1000"/>
                                        <p:tgtEl>
                                          <p:spTgt spid="148">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animEffect filter="fade" transition="in">
                                      <p:cBhvr>
                                        <p:cTn dur="1000"/>
                                        <p:tgtEl>
                                          <p:spTgt spid="148">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animEffect filter="fade" transition="in">
                                      <p:cBhvr>
                                        <p:cTn dur="1000"/>
                                        <p:tgtEl>
                                          <p:spTgt spid="148">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animEffect filter="fade" transition="in">
                                      <p:cBhvr>
                                        <p:cTn dur="1000"/>
                                        <p:tgtEl>
                                          <p:spTgt spid="148">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animEffect filter="fade" transition="in">
                                      <p:cBhvr>
                                        <p:cTn dur="1000"/>
                                        <p:tgtEl>
                                          <p:spTgt spid="148">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animEffect filter="fade" transition="in">
                                      <p:cBhvr>
                                        <p:cTn dur="1000"/>
                                        <p:tgtEl>
                                          <p:spTgt spid="148">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8">
                                            <p:txEl>
                                              <p:pRg end="8" st="8"/>
                                            </p:txEl>
                                          </p:spTgt>
                                        </p:tgtEl>
                                        <p:attrNameLst>
                                          <p:attrName>style.visibility</p:attrName>
                                        </p:attrNameLst>
                                      </p:cBhvr>
                                      <p:to>
                                        <p:strVal val="visible"/>
                                      </p:to>
                                    </p:set>
                                    <p:animEffect filter="fade" transition="in">
                                      <p:cBhvr>
                                        <p:cTn dur="1000"/>
                                        <p:tgtEl>
                                          <p:spTgt spid="14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0"/>
          <p:cNvSpPr txBox="1"/>
          <p:nvPr>
            <p:ph type="title"/>
          </p:nvPr>
        </p:nvSpPr>
        <p:spPr>
          <a:xfrm>
            <a:off x="581192" y="702156"/>
            <a:ext cx="110295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b="1" lang="it-IT"/>
              <a:t>HOOK UP LCD Display</a:t>
            </a:r>
            <a:endParaRPr b="1"/>
          </a:p>
        </p:txBody>
      </p:sp>
      <p:sp>
        <p:nvSpPr>
          <p:cNvPr id="155" name="Google Shape;155;p20"/>
          <p:cNvSpPr txBox="1"/>
          <p:nvPr>
            <p:ph idx="1" type="body"/>
          </p:nvPr>
        </p:nvSpPr>
        <p:spPr>
          <a:xfrm>
            <a:off x="581192" y="2340864"/>
            <a:ext cx="11029500" cy="3634500"/>
          </a:xfrm>
          <a:prstGeom prst="rect">
            <a:avLst/>
          </a:prstGeom>
          <a:noFill/>
          <a:ln>
            <a:noFill/>
          </a:ln>
        </p:spPr>
        <p:txBody>
          <a:bodyPr anchorCtr="0" anchor="ctr" bIns="45700" lIns="91425" spcFirstLastPara="1" rIns="91425" wrap="square" tIns="45700">
            <a:normAutofit lnSpcReduction="10000"/>
          </a:bodyPr>
          <a:lstStyle/>
          <a:p>
            <a:pPr indent="-381000" lvl="0" marL="457200" rtl="0" algn="l">
              <a:lnSpc>
                <a:spcPct val="110000"/>
              </a:lnSpc>
              <a:spcBef>
                <a:spcPts val="360"/>
              </a:spcBef>
              <a:spcAft>
                <a:spcPts val="0"/>
              </a:spcAft>
              <a:buClr>
                <a:schemeClr val="dk1"/>
              </a:buClr>
              <a:buSzPts val="2400"/>
              <a:buFont typeface="Arial"/>
              <a:buChar char="◼"/>
            </a:pPr>
            <a:r>
              <a:rPr lang="it-IT" sz="2400">
                <a:solidFill>
                  <a:schemeClr val="dk1"/>
                </a:solidFill>
                <a:highlight>
                  <a:srgbClr val="FFFFFF"/>
                </a:highlight>
                <a:latin typeface="Arial"/>
                <a:ea typeface="Arial"/>
                <a:cs typeface="Arial"/>
                <a:sym typeface="Arial"/>
              </a:rPr>
              <a:t>The Hitachi-compatible LCDs can be controlled in two modes: 4-bit or 8-bit. The 4-bit mode requires seven I/O pins from the Arduino, while the 8-bit mode requires 11 pins. For displaying text on the screen, you can do most everything in 4-bit mode, so example shows how to control a 16x2 LCD in 4-bit mode.</a:t>
            </a:r>
            <a:endParaRPr sz="2400">
              <a:solidFill>
                <a:schemeClr val="dk1"/>
              </a:solidFill>
              <a:highlight>
                <a:srgbClr val="FFFFFF"/>
              </a:highlight>
              <a:latin typeface="Arial"/>
              <a:ea typeface="Arial"/>
              <a:cs typeface="Arial"/>
              <a:sym typeface="Arial"/>
            </a:endParaRPr>
          </a:p>
          <a:p>
            <a:pPr indent="-381000" lvl="0" marL="457200" rtl="0" algn="l">
              <a:lnSpc>
                <a:spcPct val="110000"/>
              </a:lnSpc>
              <a:spcBef>
                <a:spcPts val="0"/>
              </a:spcBef>
              <a:spcAft>
                <a:spcPts val="0"/>
              </a:spcAft>
              <a:buClr>
                <a:schemeClr val="dk1"/>
              </a:buClr>
              <a:buSzPts val="2400"/>
              <a:buFont typeface="Arial"/>
              <a:buChar char="◼"/>
            </a:pPr>
            <a:r>
              <a:rPr lang="it-IT" sz="2400">
                <a:solidFill>
                  <a:schemeClr val="dk1"/>
                </a:solidFill>
                <a:highlight>
                  <a:srgbClr val="FFFFFF"/>
                </a:highlight>
                <a:latin typeface="Arial"/>
                <a:ea typeface="Arial"/>
                <a:cs typeface="Arial"/>
                <a:sym typeface="Arial"/>
              </a:rPr>
              <a:t>Use the picture of the circuit in the </a:t>
            </a:r>
            <a:r>
              <a:rPr i="1" lang="it-IT" sz="2400">
                <a:solidFill>
                  <a:schemeClr val="dk1"/>
                </a:solidFill>
                <a:highlight>
                  <a:srgbClr val="FFFFFF"/>
                </a:highlight>
                <a:latin typeface="Arial"/>
                <a:ea typeface="Arial"/>
                <a:cs typeface="Arial"/>
                <a:sym typeface="Arial"/>
              </a:rPr>
              <a:t>next side </a:t>
            </a:r>
            <a:r>
              <a:rPr lang="it-IT" sz="2400">
                <a:solidFill>
                  <a:schemeClr val="dk1"/>
                </a:solidFill>
                <a:highlight>
                  <a:srgbClr val="FFFFFF"/>
                </a:highlight>
                <a:latin typeface="Arial"/>
                <a:ea typeface="Arial"/>
                <a:cs typeface="Arial"/>
                <a:sym typeface="Arial"/>
              </a:rPr>
              <a:t>as a reference to build the basic connection to the LCD. Please make sure you put the wires into the correct spot/port. At this point you are all set for programming the LCD!</a:t>
            </a:r>
            <a:endParaRPr sz="2400">
              <a:solidFill>
                <a:schemeClr val="dk1"/>
              </a:solidFill>
              <a:highlight>
                <a:srgbClr val="FFFFFF"/>
              </a:highlight>
              <a:latin typeface="Arial"/>
              <a:ea typeface="Arial"/>
              <a:cs typeface="Arial"/>
              <a:sym typeface="Arial"/>
            </a:endParaRPr>
          </a:p>
          <a:p>
            <a:pPr indent="0" lvl="0" marL="0" rtl="0" algn="l">
              <a:lnSpc>
                <a:spcPct val="110000"/>
              </a:lnSpc>
              <a:spcBef>
                <a:spcPts val="360"/>
              </a:spcBef>
              <a:spcAft>
                <a:spcPts val="0"/>
              </a:spcAft>
              <a:buSzPts val="1656"/>
              <a:buNone/>
            </a:pPr>
            <a:r>
              <a:t/>
            </a:r>
            <a:endParaRPr sz="2400">
              <a:solidFill>
                <a:schemeClr val="dk1"/>
              </a:solidFill>
              <a:highlight>
                <a:srgbClr val="FFFFFF"/>
              </a:highlight>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1"/>
          <p:cNvSpPr txBox="1"/>
          <p:nvPr>
            <p:ph type="title"/>
          </p:nvPr>
        </p:nvSpPr>
        <p:spPr>
          <a:xfrm>
            <a:off x="518094" y="702150"/>
            <a:ext cx="2844900" cy="1188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00000"/>
              <a:buFont typeface="Franklin Gothic"/>
              <a:buNone/>
            </a:pPr>
            <a:r>
              <a:rPr b="1" lang="it-IT"/>
              <a:t>LCD CONNECTION </a:t>
            </a:r>
            <a:endParaRPr b="1"/>
          </a:p>
          <a:p>
            <a:pPr indent="0" lvl="0" marL="0" rtl="0" algn="l">
              <a:lnSpc>
                <a:spcPct val="100000"/>
              </a:lnSpc>
              <a:spcBef>
                <a:spcPts val="0"/>
              </a:spcBef>
              <a:spcAft>
                <a:spcPts val="0"/>
              </a:spcAft>
              <a:buClr>
                <a:srgbClr val="3F3F3F"/>
              </a:buClr>
              <a:buSzPct val="100000"/>
              <a:buFont typeface="Franklin Gothic"/>
              <a:buNone/>
            </a:pPr>
            <a:r>
              <a:rPr b="1" lang="it-IT"/>
              <a:t>SKETCH</a:t>
            </a:r>
            <a:endParaRPr b="1"/>
          </a:p>
        </p:txBody>
      </p:sp>
      <p:sp>
        <p:nvSpPr>
          <p:cNvPr id="161" name="Google Shape;161;p21"/>
          <p:cNvSpPr txBox="1"/>
          <p:nvPr>
            <p:ph idx="10" type="dt"/>
          </p:nvPr>
        </p:nvSpPr>
        <p:spPr>
          <a:xfrm>
            <a:off x="7605951" y="6423914"/>
            <a:ext cx="2844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it-IT"/>
              <a:t>21/11/2021</a:t>
            </a:r>
            <a:endParaRPr/>
          </a:p>
        </p:txBody>
      </p:sp>
      <p:pic>
        <p:nvPicPr>
          <p:cNvPr id="162" name="Google Shape;162;p21"/>
          <p:cNvPicPr preferRelativeResize="0"/>
          <p:nvPr/>
        </p:nvPicPr>
        <p:blipFill rotWithShape="1">
          <a:blip r:embed="rId3">
            <a:alphaModFix/>
          </a:blip>
          <a:srcRect b="0" l="0" r="0" t="0"/>
          <a:stretch/>
        </p:blipFill>
        <p:spPr>
          <a:xfrm>
            <a:off x="3471075" y="702149"/>
            <a:ext cx="8263025" cy="5784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ividendVTI">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