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71" r:id="rId3"/>
    <p:sldId id="269" r:id="rId4"/>
    <p:sldId id="272" r:id="rId5"/>
    <p:sldId id="304" r:id="rId6"/>
    <p:sldId id="274" r:id="rId7"/>
    <p:sldId id="275" r:id="rId8"/>
    <p:sldId id="278" r:id="rId9"/>
    <p:sldId id="303" r:id="rId10"/>
    <p:sldId id="279" r:id="rId11"/>
    <p:sldId id="297" r:id="rId12"/>
    <p:sldId id="284" r:id="rId13"/>
    <p:sldId id="299" r:id="rId14"/>
    <p:sldId id="282" r:id="rId15"/>
    <p:sldId id="300" r:id="rId16"/>
    <p:sldId id="270" r:id="rId17"/>
    <p:sldId id="305" r:id="rId18"/>
    <p:sldId id="294" r:id="rId19"/>
    <p:sldId id="295" r:id="rId20"/>
    <p:sldId id="301" r:id="rId21"/>
    <p:sldId id="298" r:id="rId22"/>
    <p:sldId id="276" r:id="rId23"/>
    <p:sldId id="285" r:id="rId24"/>
    <p:sldId id="277" r:id="rId25"/>
    <p:sldId id="293" r:id="rId26"/>
    <p:sldId id="288" r:id="rId27"/>
    <p:sldId id="287" r:id="rId28"/>
    <p:sldId id="280" r:id="rId29"/>
    <p:sldId id="292" r:id="rId30"/>
    <p:sldId id="290" r:id="rId31"/>
    <p:sldId id="291" r:id="rId3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FBC38-A85D-D67D-180A-9327C64CE613}" v="841" dt="2021-12-01T09:35:23.286"/>
    <p1510:client id="{0F8DC218-DB47-C493-A9AA-626E872C776E}" v="66" dt="2021-12-03T10:35:40.086"/>
    <p1510:client id="{129CEF1F-526D-4A85-8AD0-493D637DBB58}" v="170" dt="2021-12-01T08:26:00.581"/>
    <p1510:client id="{1D05898D-762A-48F0-A190-C71A2C71CDB8}" v="1" dt="2021-12-07T09:37:13.023"/>
    <p1510:client id="{3136FEF8-EE88-1785-4969-316739CC3ABE}" v="1090" dt="2021-12-01T09:45:16.191"/>
    <p1510:client id="{48C6E48A-B057-4702-9594-E5BD229DEA41}" v="5" dt="2021-12-01T07:35:48.620"/>
    <p1510:client id="{53E7434C-A468-34FE-4804-F35758AC6B61}" v="47" dt="2021-12-03T10:43:24.396"/>
    <p1510:client id="{6D59FAC7-FB7F-9DBA-33CC-77EA5BD6ED43}" v="4" dt="2021-12-03T17:33:37.762"/>
    <p1510:client id="{7075F627-4734-495D-909E-530013644414}" v="677" dt="2021-12-03T10:33:57.159"/>
    <p1510:client id="{77A8C2AA-1C1F-0EBE-9780-030B980F51F9}" v="1429" dt="2021-12-01T09:48:46.047"/>
    <p1510:client id="{78C7524D-EA69-9F82-A47F-E2B3DB512AE8}" v="340" dt="2021-12-01T08:12:05.650"/>
    <p1510:client id="{831794A1-72BA-4610-8D36-63B5CFA76EE5}" v="420" dt="2021-12-03T09:59:59.992"/>
    <p1510:client id="{85FEED3E-2CF4-42F6-8C05-042638C68D6F}" v="1" dt="2021-12-07T08:21:05.772"/>
    <p1510:client id="{9794A7CE-7750-4369-A3CC-1AB8D9D3B21C}" v="665" dt="2021-12-03T08:51:25.059"/>
    <p1510:client id="{9F78A61D-5897-4EE0-9804-29BCDA12DBDE}" v="5" dt="2021-12-03T17:23:13.168"/>
    <p1510:client id="{A3D77B2D-66A2-B661-675D-911346CAE994}" v="4" dt="2022-03-11T10:44:11.271"/>
    <p1510:client id="{AA63235F-FA76-CDD2-361F-19A345B19176}" v="496" dt="2021-12-01T10:09:00.751"/>
    <p1510:client id="{B057F2D3-3D43-DC45-BC8E-21F21816CFCE}" v="6" dt="2021-12-01T09:55:47.020"/>
    <p1510:client id="{B3C9DE48-3369-4672-AC2B-7422478C3611}" v="50" dt="2021-12-03T08:45:30.188"/>
    <p1510:client id="{B622D664-F945-1AEF-48CF-B432031FC444}" v="635" dt="2021-12-01T08:30:31.544"/>
    <p1510:client id="{B9956C19-0D19-A75A-B3A3-F70FF4827B85}" v="53" dt="2021-12-03T10:48:22.557"/>
    <p1510:client id="{D4BCA02A-A82C-4599-874E-4092B1BA0F1A}" v="298" dt="2021-12-01T10:00:55.502"/>
    <p1510:client id="{D62C8E78-8B09-C2FE-C2D7-3EBF56D370A1}" v="53" dt="2021-12-03T10:14:15.661"/>
    <p1510:client id="{DC7FBE4B-D56C-9B78-9906-30FD767F0712}" v="135" dt="2021-12-03T09:38:03.681"/>
    <p1510:client id="{DCB1FE5D-A3F0-1C5A-F2A2-EBC18F4B34B5}" v="2" dt="2021-12-03T10:43:58.182"/>
    <p1510:client id="{E5F9EB69-E2A0-0D00-FACF-F582D5A9814E}" v="68" dt="2021-12-03T09:53:52.283"/>
    <p1510:client id="{ECE43416-0590-0479-6387-B589ADCA7FBA}" v="554" dt="2021-12-03T10:36:33.916"/>
    <p1510:client id="{EF483334-C746-4EC3-B20A-C20A3E4BBFBF}" v="328" dt="2021-12-01T10:00:12.560"/>
    <p1510:client id="{EF5C0209-8A86-F641-3590-679AD3BBC159}" v="1592" dt="2021-12-01T09:41:01.624"/>
    <p1510:client id="{F2D7DE10-6F1D-8226-8B43-F9727F089F9B}" v="5" dt="2021-12-04T10:46:24.583"/>
    <p1510:client id="{F83D602B-54F7-B1DE-9ACA-F2ADE35BB4BC}" v="7" dt="2021-12-03T10:24:10.0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6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ED0C8-A77E-4475-8F67-191FD1CB42E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DEADC8B-E7AB-4E3D-8B8D-45B6D13A4C2C}">
      <dgm:prSet/>
      <dgm:spPr/>
      <dgm:t>
        <a:bodyPr/>
        <a:lstStyle/>
        <a:p>
          <a:r>
            <a:rPr lang="sl-SI">
              <a:latin typeface="Calibri Light" panose="020F0302020204030204"/>
            </a:rPr>
            <a:t>Basketball</a:t>
          </a:r>
          <a:endParaRPr lang="sl-SI"/>
        </a:p>
      </dgm:t>
    </dgm:pt>
    <dgm:pt modelId="{8D5E40B8-AE5F-498F-B480-D3925D12AD69}" type="parTrans" cxnId="{4C786C39-2BF8-4142-B008-6D4FFF08339A}">
      <dgm:prSet/>
      <dgm:spPr/>
      <dgm:t>
        <a:bodyPr/>
        <a:lstStyle/>
        <a:p>
          <a:endParaRPr lang="en-US"/>
        </a:p>
      </dgm:t>
    </dgm:pt>
    <dgm:pt modelId="{95434941-9EB7-4611-B64C-705C6B6FAE9F}" type="sibTrans" cxnId="{4C786C39-2BF8-4142-B008-6D4FFF08339A}">
      <dgm:prSet/>
      <dgm:spPr/>
      <dgm:t>
        <a:bodyPr/>
        <a:lstStyle/>
        <a:p>
          <a:endParaRPr lang="en-US"/>
        </a:p>
      </dgm:t>
    </dgm:pt>
    <dgm:pt modelId="{6230EC63-0204-4AC9-AF4E-AA86D92AE597}">
      <dgm:prSet/>
      <dgm:spPr/>
      <dgm:t>
        <a:bodyPr/>
        <a:lstStyle/>
        <a:p>
          <a:r>
            <a:rPr lang="sl-SI">
              <a:latin typeface="Calibri Light" panose="020F0302020204030204"/>
            </a:rPr>
            <a:t>Football</a:t>
          </a:r>
          <a:endParaRPr lang="sl-SI"/>
        </a:p>
      </dgm:t>
    </dgm:pt>
    <dgm:pt modelId="{A064F5AB-C678-450B-B700-82AEEA34A1AE}" type="parTrans" cxnId="{F91CE5F2-1A65-420C-96C2-3CBBD8983404}">
      <dgm:prSet/>
      <dgm:spPr/>
      <dgm:t>
        <a:bodyPr/>
        <a:lstStyle/>
        <a:p>
          <a:endParaRPr lang="en-US"/>
        </a:p>
      </dgm:t>
    </dgm:pt>
    <dgm:pt modelId="{F3122177-EF20-42D7-8BE0-3B31BD289FD8}" type="sibTrans" cxnId="{F91CE5F2-1A65-420C-96C2-3CBBD8983404}">
      <dgm:prSet/>
      <dgm:spPr/>
      <dgm:t>
        <a:bodyPr/>
        <a:lstStyle/>
        <a:p>
          <a:endParaRPr lang="en-US"/>
        </a:p>
      </dgm:t>
    </dgm:pt>
    <dgm:pt modelId="{AB47F55C-711C-4791-96A8-25ADA56E175C}">
      <dgm:prSet/>
      <dgm:spPr/>
      <dgm:t>
        <a:bodyPr/>
        <a:lstStyle/>
        <a:p>
          <a:r>
            <a:rPr lang="sl-SI" err="1">
              <a:latin typeface="Calibri Light" panose="020F0302020204030204"/>
            </a:rPr>
            <a:t>Volleyball</a:t>
          </a:r>
          <a:r>
            <a:rPr lang="sl-SI"/>
            <a:t> </a:t>
          </a:r>
          <a:endParaRPr lang="en-US"/>
        </a:p>
      </dgm:t>
    </dgm:pt>
    <dgm:pt modelId="{A6159CC7-5CFC-4AA1-85CB-99D8562736CC}" type="parTrans" cxnId="{25B4E996-5CC7-42F0-A394-CF91268400FC}">
      <dgm:prSet/>
      <dgm:spPr/>
      <dgm:t>
        <a:bodyPr/>
        <a:lstStyle/>
        <a:p>
          <a:endParaRPr lang="en-US"/>
        </a:p>
      </dgm:t>
    </dgm:pt>
    <dgm:pt modelId="{57BE4E9B-F225-434F-9C49-1502C634D5E4}" type="sibTrans" cxnId="{25B4E996-5CC7-42F0-A394-CF91268400FC}">
      <dgm:prSet/>
      <dgm:spPr/>
      <dgm:t>
        <a:bodyPr/>
        <a:lstStyle/>
        <a:p>
          <a:endParaRPr lang="en-US"/>
        </a:p>
      </dgm:t>
    </dgm:pt>
    <dgm:pt modelId="{5373C69F-7E4B-4482-8990-1D3BB84D388D}">
      <dgm:prSet/>
      <dgm:spPr/>
      <dgm:t>
        <a:bodyPr/>
        <a:lstStyle/>
        <a:p>
          <a:pPr rtl="0"/>
          <a:r>
            <a:rPr lang="sl-SI" err="1">
              <a:latin typeface="Calibri Light" panose="020F0302020204030204"/>
            </a:rPr>
            <a:t>Good</a:t>
          </a:r>
          <a:r>
            <a:rPr lang="sl-SI">
              <a:latin typeface="Calibri Light" panose="020F0302020204030204"/>
            </a:rPr>
            <a:t> at sports</a:t>
          </a:r>
          <a:endParaRPr lang="sl-SI"/>
        </a:p>
      </dgm:t>
    </dgm:pt>
    <dgm:pt modelId="{E8E36C26-EFA6-4A56-B8ED-EFE520D75AC7}" type="parTrans" cxnId="{B57A8D18-44B5-4845-B5BE-6EBFD9E7B023}">
      <dgm:prSet/>
      <dgm:spPr/>
      <dgm:t>
        <a:bodyPr/>
        <a:lstStyle/>
        <a:p>
          <a:endParaRPr lang="en-US"/>
        </a:p>
      </dgm:t>
    </dgm:pt>
    <dgm:pt modelId="{781FB686-924C-4D26-859F-9CE77B2BC1F2}" type="sibTrans" cxnId="{B57A8D18-44B5-4845-B5BE-6EBFD9E7B023}">
      <dgm:prSet/>
      <dgm:spPr/>
      <dgm:t>
        <a:bodyPr/>
        <a:lstStyle/>
        <a:p>
          <a:endParaRPr lang="en-US"/>
        </a:p>
      </dgm:t>
    </dgm:pt>
    <dgm:pt modelId="{EF665087-36F3-4322-AA62-FD020D26539A}" type="pres">
      <dgm:prSet presAssocID="{C2CED0C8-A77E-4475-8F67-191FD1CB42E7}" presName="vert0" presStyleCnt="0">
        <dgm:presLayoutVars>
          <dgm:dir/>
          <dgm:animOne val="branch"/>
          <dgm:animLvl val="lvl"/>
        </dgm:presLayoutVars>
      </dgm:prSet>
      <dgm:spPr/>
    </dgm:pt>
    <dgm:pt modelId="{401209AA-8DAE-458E-BAE8-BB85E0461ABC}" type="pres">
      <dgm:prSet presAssocID="{4DEADC8B-E7AB-4E3D-8B8D-45B6D13A4C2C}" presName="thickLine" presStyleLbl="alignNode1" presStyleIdx="0" presStyleCnt="4"/>
      <dgm:spPr/>
    </dgm:pt>
    <dgm:pt modelId="{76DAE8EE-2478-4132-A0FE-4081DB3D1DB1}" type="pres">
      <dgm:prSet presAssocID="{4DEADC8B-E7AB-4E3D-8B8D-45B6D13A4C2C}" presName="horz1" presStyleCnt="0"/>
      <dgm:spPr/>
    </dgm:pt>
    <dgm:pt modelId="{9C240A62-61CF-406C-A035-85FC4B80BD1D}" type="pres">
      <dgm:prSet presAssocID="{4DEADC8B-E7AB-4E3D-8B8D-45B6D13A4C2C}" presName="tx1" presStyleLbl="revTx" presStyleIdx="0" presStyleCnt="4"/>
      <dgm:spPr/>
    </dgm:pt>
    <dgm:pt modelId="{2201B4D4-E432-47A0-B61D-6EDF9564629D}" type="pres">
      <dgm:prSet presAssocID="{4DEADC8B-E7AB-4E3D-8B8D-45B6D13A4C2C}" presName="vert1" presStyleCnt="0"/>
      <dgm:spPr/>
    </dgm:pt>
    <dgm:pt modelId="{B57083DF-4226-4733-92AF-B74D45FE7DCD}" type="pres">
      <dgm:prSet presAssocID="{6230EC63-0204-4AC9-AF4E-AA86D92AE597}" presName="thickLine" presStyleLbl="alignNode1" presStyleIdx="1" presStyleCnt="4"/>
      <dgm:spPr/>
    </dgm:pt>
    <dgm:pt modelId="{8EADF66F-E649-4656-8F93-B3CD4A890507}" type="pres">
      <dgm:prSet presAssocID="{6230EC63-0204-4AC9-AF4E-AA86D92AE597}" presName="horz1" presStyleCnt="0"/>
      <dgm:spPr/>
    </dgm:pt>
    <dgm:pt modelId="{A0AC5975-1627-4938-8424-91CC593468EE}" type="pres">
      <dgm:prSet presAssocID="{6230EC63-0204-4AC9-AF4E-AA86D92AE597}" presName="tx1" presStyleLbl="revTx" presStyleIdx="1" presStyleCnt="4"/>
      <dgm:spPr/>
    </dgm:pt>
    <dgm:pt modelId="{A08948FF-EC80-49F6-8BC7-DF509CDBB0AC}" type="pres">
      <dgm:prSet presAssocID="{6230EC63-0204-4AC9-AF4E-AA86D92AE597}" presName="vert1" presStyleCnt="0"/>
      <dgm:spPr/>
    </dgm:pt>
    <dgm:pt modelId="{9D34760F-7E4D-4B82-B838-7222DA71CE88}" type="pres">
      <dgm:prSet presAssocID="{AB47F55C-711C-4791-96A8-25ADA56E175C}" presName="thickLine" presStyleLbl="alignNode1" presStyleIdx="2" presStyleCnt="4"/>
      <dgm:spPr/>
    </dgm:pt>
    <dgm:pt modelId="{4457E1F7-2C9D-461E-AEDC-9479811AB6DF}" type="pres">
      <dgm:prSet presAssocID="{AB47F55C-711C-4791-96A8-25ADA56E175C}" presName="horz1" presStyleCnt="0"/>
      <dgm:spPr/>
    </dgm:pt>
    <dgm:pt modelId="{36C3A0D8-C24A-4B0E-8AB3-5C26EB192F6E}" type="pres">
      <dgm:prSet presAssocID="{AB47F55C-711C-4791-96A8-25ADA56E175C}" presName="tx1" presStyleLbl="revTx" presStyleIdx="2" presStyleCnt="4"/>
      <dgm:spPr/>
    </dgm:pt>
    <dgm:pt modelId="{9CBEA2E2-B41D-47D1-8CC8-3D24A566F6BB}" type="pres">
      <dgm:prSet presAssocID="{AB47F55C-711C-4791-96A8-25ADA56E175C}" presName="vert1" presStyleCnt="0"/>
      <dgm:spPr/>
    </dgm:pt>
    <dgm:pt modelId="{852B96B8-070D-4FA2-8051-1B1C676AEEEA}" type="pres">
      <dgm:prSet presAssocID="{5373C69F-7E4B-4482-8990-1D3BB84D388D}" presName="thickLine" presStyleLbl="alignNode1" presStyleIdx="3" presStyleCnt="4"/>
      <dgm:spPr/>
    </dgm:pt>
    <dgm:pt modelId="{C1DB926F-71F4-47DC-848C-90BF8B78BE02}" type="pres">
      <dgm:prSet presAssocID="{5373C69F-7E4B-4482-8990-1D3BB84D388D}" presName="horz1" presStyleCnt="0"/>
      <dgm:spPr/>
    </dgm:pt>
    <dgm:pt modelId="{A7279B4E-3309-4741-BCE4-0511840A8A54}" type="pres">
      <dgm:prSet presAssocID="{5373C69F-7E4B-4482-8990-1D3BB84D388D}" presName="tx1" presStyleLbl="revTx" presStyleIdx="3" presStyleCnt="4"/>
      <dgm:spPr/>
    </dgm:pt>
    <dgm:pt modelId="{1958DBDD-E221-4AA5-BEB4-4A8D818CF7FF}" type="pres">
      <dgm:prSet presAssocID="{5373C69F-7E4B-4482-8990-1D3BB84D388D}" presName="vert1" presStyleCnt="0"/>
      <dgm:spPr/>
    </dgm:pt>
  </dgm:ptLst>
  <dgm:cxnLst>
    <dgm:cxn modelId="{D9816001-0950-4DBE-B34E-71B07D82E95D}" type="presOf" srcId="{C2CED0C8-A77E-4475-8F67-191FD1CB42E7}" destId="{EF665087-36F3-4322-AA62-FD020D26539A}" srcOrd="0" destOrd="0" presId="urn:microsoft.com/office/officeart/2008/layout/LinedList"/>
    <dgm:cxn modelId="{B57A8D18-44B5-4845-B5BE-6EBFD9E7B023}" srcId="{C2CED0C8-A77E-4475-8F67-191FD1CB42E7}" destId="{5373C69F-7E4B-4482-8990-1D3BB84D388D}" srcOrd="3" destOrd="0" parTransId="{E8E36C26-EFA6-4A56-B8ED-EFE520D75AC7}" sibTransId="{781FB686-924C-4D26-859F-9CE77B2BC1F2}"/>
    <dgm:cxn modelId="{A9105921-7165-4E17-B4ED-211B003F9E4B}" type="presOf" srcId="{4DEADC8B-E7AB-4E3D-8B8D-45B6D13A4C2C}" destId="{9C240A62-61CF-406C-A035-85FC4B80BD1D}" srcOrd="0" destOrd="0" presId="urn:microsoft.com/office/officeart/2008/layout/LinedList"/>
    <dgm:cxn modelId="{4C786C39-2BF8-4142-B008-6D4FFF08339A}" srcId="{C2CED0C8-A77E-4475-8F67-191FD1CB42E7}" destId="{4DEADC8B-E7AB-4E3D-8B8D-45B6D13A4C2C}" srcOrd="0" destOrd="0" parTransId="{8D5E40B8-AE5F-498F-B480-D3925D12AD69}" sibTransId="{95434941-9EB7-4611-B64C-705C6B6FAE9F}"/>
    <dgm:cxn modelId="{3D85576C-6C8A-4CAB-A48E-16DD6350001B}" type="presOf" srcId="{5373C69F-7E4B-4482-8990-1D3BB84D388D}" destId="{A7279B4E-3309-4741-BCE4-0511840A8A54}" srcOrd="0" destOrd="0" presId="urn:microsoft.com/office/officeart/2008/layout/LinedList"/>
    <dgm:cxn modelId="{25B4E996-5CC7-42F0-A394-CF91268400FC}" srcId="{C2CED0C8-A77E-4475-8F67-191FD1CB42E7}" destId="{AB47F55C-711C-4791-96A8-25ADA56E175C}" srcOrd="2" destOrd="0" parTransId="{A6159CC7-5CFC-4AA1-85CB-99D8562736CC}" sibTransId="{57BE4E9B-F225-434F-9C49-1502C634D5E4}"/>
    <dgm:cxn modelId="{456C2AB3-AB7C-4A62-B310-92B31E9C6832}" type="presOf" srcId="{AB47F55C-711C-4791-96A8-25ADA56E175C}" destId="{36C3A0D8-C24A-4B0E-8AB3-5C26EB192F6E}" srcOrd="0" destOrd="0" presId="urn:microsoft.com/office/officeart/2008/layout/LinedList"/>
    <dgm:cxn modelId="{883300CE-31CD-4A2D-8ACE-DDAC866D17FE}" type="presOf" srcId="{6230EC63-0204-4AC9-AF4E-AA86D92AE597}" destId="{A0AC5975-1627-4938-8424-91CC593468EE}" srcOrd="0" destOrd="0" presId="urn:microsoft.com/office/officeart/2008/layout/LinedList"/>
    <dgm:cxn modelId="{F91CE5F2-1A65-420C-96C2-3CBBD8983404}" srcId="{C2CED0C8-A77E-4475-8F67-191FD1CB42E7}" destId="{6230EC63-0204-4AC9-AF4E-AA86D92AE597}" srcOrd="1" destOrd="0" parTransId="{A064F5AB-C678-450B-B700-82AEEA34A1AE}" sibTransId="{F3122177-EF20-42D7-8BE0-3B31BD289FD8}"/>
    <dgm:cxn modelId="{0DB67F33-FEA6-41E6-BBB9-C969E236C469}" type="presParOf" srcId="{EF665087-36F3-4322-AA62-FD020D26539A}" destId="{401209AA-8DAE-458E-BAE8-BB85E0461ABC}" srcOrd="0" destOrd="0" presId="urn:microsoft.com/office/officeart/2008/layout/LinedList"/>
    <dgm:cxn modelId="{2FFE8D79-1E0B-48C9-8F0F-D540D864A8C5}" type="presParOf" srcId="{EF665087-36F3-4322-AA62-FD020D26539A}" destId="{76DAE8EE-2478-4132-A0FE-4081DB3D1DB1}" srcOrd="1" destOrd="0" presId="urn:microsoft.com/office/officeart/2008/layout/LinedList"/>
    <dgm:cxn modelId="{BEA34720-1F9A-4648-9DC4-DD7AC5BA5F94}" type="presParOf" srcId="{76DAE8EE-2478-4132-A0FE-4081DB3D1DB1}" destId="{9C240A62-61CF-406C-A035-85FC4B80BD1D}" srcOrd="0" destOrd="0" presId="urn:microsoft.com/office/officeart/2008/layout/LinedList"/>
    <dgm:cxn modelId="{59F7F0D6-6F2E-45A3-A390-C07D5D8BF34B}" type="presParOf" srcId="{76DAE8EE-2478-4132-A0FE-4081DB3D1DB1}" destId="{2201B4D4-E432-47A0-B61D-6EDF9564629D}" srcOrd="1" destOrd="0" presId="urn:microsoft.com/office/officeart/2008/layout/LinedList"/>
    <dgm:cxn modelId="{6B3043E8-7E18-460C-A77C-E258D0508B85}" type="presParOf" srcId="{EF665087-36F3-4322-AA62-FD020D26539A}" destId="{B57083DF-4226-4733-92AF-B74D45FE7DCD}" srcOrd="2" destOrd="0" presId="urn:microsoft.com/office/officeart/2008/layout/LinedList"/>
    <dgm:cxn modelId="{B997F855-67C4-4051-A3B6-3B3732E0662C}" type="presParOf" srcId="{EF665087-36F3-4322-AA62-FD020D26539A}" destId="{8EADF66F-E649-4656-8F93-B3CD4A890507}" srcOrd="3" destOrd="0" presId="urn:microsoft.com/office/officeart/2008/layout/LinedList"/>
    <dgm:cxn modelId="{55A0FEE9-9238-4A2C-B5C7-1A4D101D558E}" type="presParOf" srcId="{8EADF66F-E649-4656-8F93-B3CD4A890507}" destId="{A0AC5975-1627-4938-8424-91CC593468EE}" srcOrd="0" destOrd="0" presId="urn:microsoft.com/office/officeart/2008/layout/LinedList"/>
    <dgm:cxn modelId="{A3F36A9B-A80D-43C5-8ABD-2890D940308D}" type="presParOf" srcId="{8EADF66F-E649-4656-8F93-B3CD4A890507}" destId="{A08948FF-EC80-49F6-8BC7-DF509CDBB0AC}" srcOrd="1" destOrd="0" presId="urn:microsoft.com/office/officeart/2008/layout/LinedList"/>
    <dgm:cxn modelId="{DAB372CA-B1F4-41F9-8AA6-1083806D958A}" type="presParOf" srcId="{EF665087-36F3-4322-AA62-FD020D26539A}" destId="{9D34760F-7E4D-4B82-B838-7222DA71CE88}" srcOrd="4" destOrd="0" presId="urn:microsoft.com/office/officeart/2008/layout/LinedList"/>
    <dgm:cxn modelId="{97AB41C0-C4D1-4862-9460-6E5000E0AED0}" type="presParOf" srcId="{EF665087-36F3-4322-AA62-FD020D26539A}" destId="{4457E1F7-2C9D-461E-AEDC-9479811AB6DF}" srcOrd="5" destOrd="0" presId="urn:microsoft.com/office/officeart/2008/layout/LinedList"/>
    <dgm:cxn modelId="{C9A5477D-C4CB-4052-A9F8-CE17734A9F08}" type="presParOf" srcId="{4457E1F7-2C9D-461E-AEDC-9479811AB6DF}" destId="{36C3A0D8-C24A-4B0E-8AB3-5C26EB192F6E}" srcOrd="0" destOrd="0" presId="urn:microsoft.com/office/officeart/2008/layout/LinedList"/>
    <dgm:cxn modelId="{7950484C-6F25-468C-8235-7F4F75EA81A6}" type="presParOf" srcId="{4457E1F7-2C9D-461E-AEDC-9479811AB6DF}" destId="{9CBEA2E2-B41D-47D1-8CC8-3D24A566F6BB}" srcOrd="1" destOrd="0" presId="urn:microsoft.com/office/officeart/2008/layout/LinedList"/>
    <dgm:cxn modelId="{3FC00749-32EC-4A87-8110-B885B18CC443}" type="presParOf" srcId="{EF665087-36F3-4322-AA62-FD020D26539A}" destId="{852B96B8-070D-4FA2-8051-1B1C676AEEEA}" srcOrd="6" destOrd="0" presId="urn:microsoft.com/office/officeart/2008/layout/LinedList"/>
    <dgm:cxn modelId="{40C4DCC7-9AF8-4A39-868B-FB79B43C0A72}" type="presParOf" srcId="{EF665087-36F3-4322-AA62-FD020D26539A}" destId="{C1DB926F-71F4-47DC-848C-90BF8B78BE02}" srcOrd="7" destOrd="0" presId="urn:microsoft.com/office/officeart/2008/layout/LinedList"/>
    <dgm:cxn modelId="{EC7FAFBF-0D08-4CAA-A5C2-B955B4D51FB6}" type="presParOf" srcId="{C1DB926F-71F4-47DC-848C-90BF8B78BE02}" destId="{A7279B4E-3309-4741-BCE4-0511840A8A54}" srcOrd="0" destOrd="0" presId="urn:microsoft.com/office/officeart/2008/layout/LinedList"/>
    <dgm:cxn modelId="{8D05779C-001B-478A-8A14-396FE8203832}" type="presParOf" srcId="{C1DB926F-71F4-47DC-848C-90BF8B78BE02}" destId="{1958DBDD-E221-4AA5-BEB4-4A8D818CF7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1E61BD-A6E6-4F60-B98D-F4C67DE0475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6DFFA0-9354-4A5B-8B3D-3AED37884E74}">
      <dgm:prSet/>
      <dgm:spPr/>
      <dgm:t>
        <a:bodyPr/>
        <a:lstStyle/>
        <a:p>
          <a:pPr rtl="0"/>
          <a:r>
            <a:rPr lang="sl-SI">
              <a:latin typeface="Calibri Light" panose="020F0302020204030204"/>
            </a:rPr>
            <a:t>Eco school</a:t>
          </a:r>
          <a:r>
            <a:rPr lang="sl-SI"/>
            <a:t> </a:t>
          </a:r>
          <a:endParaRPr lang="en-US"/>
        </a:p>
      </dgm:t>
    </dgm:pt>
    <dgm:pt modelId="{B7966548-6E92-40C4-8D37-A2CAF9D775E7}" type="parTrans" cxnId="{4F56F5C2-6433-4037-81DE-EEEB62D8B659}">
      <dgm:prSet/>
      <dgm:spPr/>
      <dgm:t>
        <a:bodyPr/>
        <a:lstStyle/>
        <a:p>
          <a:endParaRPr lang="en-US"/>
        </a:p>
      </dgm:t>
    </dgm:pt>
    <dgm:pt modelId="{E425D454-F860-4F31-8850-BC5D35E28946}" type="sibTrans" cxnId="{4F56F5C2-6433-4037-81DE-EEEB62D8B659}">
      <dgm:prSet/>
      <dgm:spPr/>
      <dgm:t>
        <a:bodyPr/>
        <a:lstStyle/>
        <a:p>
          <a:endParaRPr lang="en-US"/>
        </a:p>
      </dgm:t>
    </dgm:pt>
    <dgm:pt modelId="{4985A95D-FADB-44FB-8881-4D964FC6F959}">
      <dgm:prSet/>
      <dgm:spPr/>
      <dgm:t>
        <a:bodyPr/>
        <a:lstStyle/>
        <a:p>
          <a:pPr rtl="0"/>
          <a:r>
            <a:rPr lang="sl-SI">
              <a:latin typeface="Calibri Light" panose="020F0302020204030204"/>
            </a:rPr>
            <a:t>Sports school</a:t>
          </a:r>
          <a:endParaRPr lang="sl-SI"/>
        </a:p>
      </dgm:t>
    </dgm:pt>
    <dgm:pt modelId="{5A7BDE03-B8BB-47B3-B417-3124FFDEA132}" type="parTrans" cxnId="{FD75BB22-B2B6-4A99-B4E5-9FB4660A08B2}">
      <dgm:prSet/>
      <dgm:spPr/>
      <dgm:t>
        <a:bodyPr/>
        <a:lstStyle/>
        <a:p>
          <a:endParaRPr lang="en-US"/>
        </a:p>
      </dgm:t>
    </dgm:pt>
    <dgm:pt modelId="{FED22BC7-FC48-44C4-8952-D6CB910ADD18}" type="sibTrans" cxnId="{FD75BB22-B2B6-4A99-B4E5-9FB4660A08B2}">
      <dgm:prSet/>
      <dgm:spPr/>
      <dgm:t>
        <a:bodyPr/>
        <a:lstStyle/>
        <a:p>
          <a:endParaRPr lang="en-US"/>
        </a:p>
      </dgm:t>
    </dgm:pt>
    <dgm:pt modelId="{52E762D0-CFF9-4880-A2C1-4DB54921108A}">
      <dgm:prSet phldr="0"/>
      <dgm:spPr/>
      <dgm:t>
        <a:bodyPr/>
        <a:lstStyle/>
        <a:p>
          <a:pPr rtl="0"/>
          <a:r>
            <a:rPr lang="sl-SI">
              <a:latin typeface="Calibri Light" panose="020F0302020204030204"/>
            </a:rPr>
            <a:t>Cultural school</a:t>
          </a:r>
        </a:p>
      </dgm:t>
    </dgm:pt>
    <dgm:pt modelId="{B17FB70E-0EDB-440A-84B3-3218C971F229}" type="parTrans" cxnId="{523990A7-7A55-4CA2-9EFE-5D9F47E19214}">
      <dgm:prSet/>
      <dgm:spPr/>
    </dgm:pt>
    <dgm:pt modelId="{C427599D-12B2-45EC-9573-B3400429CEC5}" type="sibTrans" cxnId="{523990A7-7A55-4CA2-9EFE-5D9F47E19214}">
      <dgm:prSet/>
      <dgm:spPr/>
    </dgm:pt>
    <dgm:pt modelId="{86027557-763D-46B0-AF9C-FB90783EC7FE}" type="pres">
      <dgm:prSet presAssocID="{111E61BD-A6E6-4F60-B98D-F4C67DE04754}" presName="vert0" presStyleCnt="0">
        <dgm:presLayoutVars>
          <dgm:dir/>
          <dgm:animOne val="branch"/>
          <dgm:animLvl val="lvl"/>
        </dgm:presLayoutVars>
      </dgm:prSet>
      <dgm:spPr/>
    </dgm:pt>
    <dgm:pt modelId="{B5F69B8E-A0A6-42D9-8617-1CA39E557A1E}" type="pres">
      <dgm:prSet presAssocID="{A36DFFA0-9354-4A5B-8B3D-3AED37884E74}" presName="thickLine" presStyleLbl="alignNode1" presStyleIdx="0" presStyleCnt="3"/>
      <dgm:spPr/>
    </dgm:pt>
    <dgm:pt modelId="{A6CCA048-F751-4766-996C-E2450D2DA70D}" type="pres">
      <dgm:prSet presAssocID="{A36DFFA0-9354-4A5B-8B3D-3AED37884E74}" presName="horz1" presStyleCnt="0"/>
      <dgm:spPr/>
    </dgm:pt>
    <dgm:pt modelId="{F37C574F-A363-46ED-9805-71D89298F718}" type="pres">
      <dgm:prSet presAssocID="{A36DFFA0-9354-4A5B-8B3D-3AED37884E74}" presName="tx1" presStyleLbl="revTx" presStyleIdx="0" presStyleCnt="3"/>
      <dgm:spPr/>
    </dgm:pt>
    <dgm:pt modelId="{B1EFC8D2-ABB6-4CAF-A11B-DF96B66CF3A9}" type="pres">
      <dgm:prSet presAssocID="{A36DFFA0-9354-4A5B-8B3D-3AED37884E74}" presName="vert1" presStyleCnt="0"/>
      <dgm:spPr/>
    </dgm:pt>
    <dgm:pt modelId="{DC47A768-6CC5-4BE9-AD13-335B349267E2}" type="pres">
      <dgm:prSet presAssocID="{4985A95D-FADB-44FB-8881-4D964FC6F959}" presName="thickLine" presStyleLbl="alignNode1" presStyleIdx="1" presStyleCnt="3"/>
      <dgm:spPr/>
    </dgm:pt>
    <dgm:pt modelId="{790E982D-221D-47D2-89FF-A655426C96E2}" type="pres">
      <dgm:prSet presAssocID="{4985A95D-FADB-44FB-8881-4D964FC6F959}" presName="horz1" presStyleCnt="0"/>
      <dgm:spPr/>
    </dgm:pt>
    <dgm:pt modelId="{111C417E-532D-4A38-9B09-86419438D7E1}" type="pres">
      <dgm:prSet presAssocID="{4985A95D-FADB-44FB-8881-4D964FC6F959}" presName="tx1" presStyleLbl="revTx" presStyleIdx="1" presStyleCnt="3"/>
      <dgm:spPr/>
    </dgm:pt>
    <dgm:pt modelId="{FADB07F8-88E4-44F0-9CBB-28CAE963D910}" type="pres">
      <dgm:prSet presAssocID="{4985A95D-FADB-44FB-8881-4D964FC6F959}" presName="vert1" presStyleCnt="0"/>
      <dgm:spPr/>
    </dgm:pt>
    <dgm:pt modelId="{2453E800-DA1C-4414-9B79-45C1E7854838}" type="pres">
      <dgm:prSet presAssocID="{52E762D0-CFF9-4880-A2C1-4DB54921108A}" presName="thickLine" presStyleLbl="alignNode1" presStyleIdx="2" presStyleCnt="3"/>
      <dgm:spPr/>
    </dgm:pt>
    <dgm:pt modelId="{C1947839-CD88-48A3-8297-F8AFF18144DF}" type="pres">
      <dgm:prSet presAssocID="{52E762D0-CFF9-4880-A2C1-4DB54921108A}" presName="horz1" presStyleCnt="0"/>
      <dgm:spPr/>
    </dgm:pt>
    <dgm:pt modelId="{E753073E-2231-4F70-98A5-A1237F402B35}" type="pres">
      <dgm:prSet presAssocID="{52E762D0-CFF9-4880-A2C1-4DB54921108A}" presName="tx1" presStyleLbl="revTx" presStyleIdx="2" presStyleCnt="3"/>
      <dgm:spPr/>
    </dgm:pt>
    <dgm:pt modelId="{ABB20CDA-2C6B-4E04-B6E1-9EAA099D9621}" type="pres">
      <dgm:prSet presAssocID="{52E762D0-CFF9-4880-A2C1-4DB54921108A}" presName="vert1" presStyleCnt="0"/>
      <dgm:spPr/>
    </dgm:pt>
  </dgm:ptLst>
  <dgm:cxnLst>
    <dgm:cxn modelId="{FD75BB22-B2B6-4A99-B4E5-9FB4660A08B2}" srcId="{111E61BD-A6E6-4F60-B98D-F4C67DE04754}" destId="{4985A95D-FADB-44FB-8881-4D964FC6F959}" srcOrd="1" destOrd="0" parTransId="{5A7BDE03-B8BB-47B3-B417-3124FFDEA132}" sibTransId="{FED22BC7-FC48-44C4-8952-D6CB910ADD18}"/>
    <dgm:cxn modelId="{0FB09348-D581-4B8F-9D86-FB8D9A3AF8E3}" type="presOf" srcId="{A36DFFA0-9354-4A5B-8B3D-3AED37884E74}" destId="{F37C574F-A363-46ED-9805-71D89298F718}" srcOrd="0" destOrd="0" presId="urn:microsoft.com/office/officeart/2008/layout/LinedList"/>
    <dgm:cxn modelId="{1DCAA048-6A42-4835-9F55-5648C74449F4}" type="presOf" srcId="{52E762D0-CFF9-4880-A2C1-4DB54921108A}" destId="{E753073E-2231-4F70-98A5-A1237F402B35}" srcOrd="0" destOrd="0" presId="urn:microsoft.com/office/officeart/2008/layout/LinedList"/>
    <dgm:cxn modelId="{263A47A7-DF95-4647-855C-C5D71D37A603}" type="presOf" srcId="{111E61BD-A6E6-4F60-B98D-F4C67DE04754}" destId="{86027557-763D-46B0-AF9C-FB90783EC7FE}" srcOrd="0" destOrd="0" presId="urn:microsoft.com/office/officeart/2008/layout/LinedList"/>
    <dgm:cxn modelId="{523990A7-7A55-4CA2-9EFE-5D9F47E19214}" srcId="{111E61BD-A6E6-4F60-B98D-F4C67DE04754}" destId="{52E762D0-CFF9-4880-A2C1-4DB54921108A}" srcOrd="2" destOrd="0" parTransId="{B17FB70E-0EDB-440A-84B3-3218C971F229}" sibTransId="{C427599D-12B2-45EC-9573-B3400429CEC5}"/>
    <dgm:cxn modelId="{DABD05B2-90BA-4AFD-8970-5CB6F3425D83}" type="presOf" srcId="{4985A95D-FADB-44FB-8881-4D964FC6F959}" destId="{111C417E-532D-4A38-9B09-86419438D7E1}" srcOrd="0" destOrd="0" presId="urn:microsoft.com/office/officeart/2008/layout/LinedList"/>
    <dgm:cxn modelId="{4F56F5C2-6433-4037-81DE-EEEB62D8B659}" srcId="{111E61BD-A6E6-4F60-B98D-F4C67DE04754}" destId="{A36DFFA0-9354-4A5B-8B3D-3AED37884E74}" srcOrd="0" destOrd="0" parTransId="{B7966548-6E92-40C4-8D37-A2CAF9D775E7}" sibTransId="{E425D454-F860-4F31-8850-BC5D35E28946}"/>
    <dgm:cxn modelId="{2BAACDC9-7BE4-4249-838C-8C4AC3F65FA3}" type="presParOf" srcId="{86027557-763D-46B0-AF9C-FB90783EC7FE}" destId="{B5F69B8E-A0A6-42D9-8617-1CA39E557A1E}" srcOrd="0" destOrd="0" presId="urn:microsoft.com/office/officeart/2008/layout/LinedList"/>
    <dgm:cxn modelId="{ED8C5161-D3F6-4846-9622-4D24AC0379E4}" type="presParOf" srcId="{86027557-763D-46B0-AF9C-FB90783EC7FE}" destId="{A6CCA048-F751-4766-996C-E2450D2DA70D}" srcOrd="1" destOrd="0" presId="urn:microsoft.com/office/officeart/2008/layout/LinedList"/>
    <dgm:cxn modelId="{5F791E62-23E7-4084-8A8A-EAC9138A7393}" type="presParOf" srcId="{A6CCA048-F751-4766-996C-E2450D2DA70D}" destId="{F37C574F-A363-46ED-9805-71D89298F718}" srcOrd="0" destOrd="0" presId="urn:microsoft.com/office/officeart/2008/layout/LinedList"/>
    <dgm:cxn modelId="{4DE6C434-11F9-479F-BB3B-888E1F076AA5}" type="presParOf" srcId="{A6CCA048-F751-4766-996C-E2450D2DA70D}" destId="{B1EFC8D2-ABB6-4CAF-A11B-DF96B66CF3A9}" srcOrd="1" destOrd="0" presId="urn:microsoft.com/office/officeart/2008/layout/LinedList"/>
    <dgm:cxn modelId="{E96C0567-A10E-4EE9-BD34-884CCD2B1CF3}" type="presParOf" srcId="{86027557-763D-46B0-AF9C-FB90783EC7FE}" destId="{DC47A768-6CC5-4BE9-AD13-335B349267E2}" srcOrd="2" destOrd="0" presId="urn:microsoft.com/office/officeart/2008/layout/LinedList"/>
    <dgm:cxn modelId="{2D168615-4BBD-433B-834B-E119E94104DA}" type="presParOf" srcId="{86027557-763D-46B0-AF9C-FB90783EC7FE}" destId="{790E982D-221D-47D2-89FF-A655426C96E2}" srcOrd="3" destOrd="0" presId="urn:microsoft.com/office/officeart/2008/layout/LinedList"/>
    <dgm:cxn modelId="{8ECDD8F5-AE03-416E-A586-678688DCBE74}" type="presParOf" srcId="{790E982D-221D-47D2-89FF-A655426C96E2}" destId="{111C417E-532D-4A38-9B09-86419438D7E1}" srcOrd="0" destOrd="0" presId="urn:microsoft.com/office/officeart/2008/layout/LinedList"/>
    <dgm:cxn modelId="{7D07D3D7-5730-4520-89E8-9DF35F99999B}" type="presParOf" srcId="{790E982D-221D-47D2-89FF-A655426C96E2}" destId="{FADB07F8-88E4-44F0-9CBB-28CAE963D910}" srcOrd="1" destOrd="0" presId="urn:microsoft.com/office/officeart/2008/layout/LinedList"/>
    <dgm:cxn modelId="{90991346-E423-43B3-B37E-88F29002944C}" type="presParOf" srcId="{86027557-763D-46B0-AF9C-FB90783EC7FE}" destId="{2453E800-DA1C-4414-9B79-45C1E7854838}" srcOrd="4" destOrd="0" presId="urn:microsoft.com/office/officeart/2008/layout/LinedList"/>
    <dgm:cxn modelId="{8BB847F4-0CE1-44B6-BCAF-86C29B92933A}" type="presParOf" srcId="{86027557-763D-46B0-AF9C-FB90783EC7FE}" destId="{C1947839-CD88-48A3-8297-F8AFF18144DF}" srcOrd="5" destOrd="0" presId="urn:microsoft.com/office/officeart/2008/layout/LinedList"/>
    <dgm:cxn modelId="{E9B25381-AB6F-4266-BDFB-DCA0B0A869B7}" type="presParOf" srcId="{C1947839-CD88-48A3-8297-F8AFF18144DF}" destId="{E753073E-2231-4F70-98A5-A1237F402B35}" srcOrd="0" destOrd="0" presId="urn:microsoft.com/office/officeart/2008/layout/LinedList"/>
    <dgm:cxn modelId="{56BF1BF1-3055-4DEB-98B1-30BB9625D3F0}" type="presParOf" srcId="{C1947839-CD88-48A3-8297-F8AFF18144DF}" destId="{ABB20CDA-2C6B-4E04-B6E1-9EAA099D96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9BC09FA-216B-46ED-B842-3719E98A555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BF5933-7F16-4CF7-BEBB-FE1A0A70E526}">
      <dgm:prSet/>
      <dgm:spPr/>
      <dgm:t>
        <a:bodyPr/>
        <a:lstStyle/>
        <a:p>
          <a:pPr rtl="0"/>
          <a:r>
            <a:rPr lang="sl-SI" err="1">
              <a:latin typeface="Calibri Light" panose="020F0302020204030204"/>
            </a:rPr>
            <a:t>Dining</a:t>
          </a:r>
          <a:r>
            <a:rPr lang="sl-SI"/>
            <a:t> </a:t>
          </a:r>
          <a:r>
            <a:rPr lang="sl-SI" err="1">
              <a:latin typeface="Calibri Light" panose="020F0302020204030204"/>
            </a:rPr>
            <a:t>room</a:t>
          </a:r>
          <a:r>
            <a:rPr lang="sl-SI">
              <a:latin typeface="Calibri Light" panose="020F0302020204030204"/>
            </a:rPr>
            <a:t>: Good </a:t>
          </a:r>
          <a:r>
            <a:rPr lang="sl-SI" err="1">
              <a:latin typeface="Calibri Light" panose="020F0302020204030204"/>
            </a:rPr>
            <a:t>food</a:t>
          </a:r>
          <a:endParaRPr lang="sl-SI"/>
        </a:p>
      </dgm:t>
    </dgm:pt>
    <dgm:pt modelId="{E2A5CA4B-9310-4160-80B2-B7125398B993}" type="parTrans" cxnId="{D025F348-EE1D-4624-9CEF-7BF7B571A543}">
      <dgm:prSet/>
      <dgm:spPr/>
      <dgm:t>
        <a:bodyPr/>
        <a:lstStyle/>
        <a:p>
          <a:endParaRPr lang="en-US"/>
        </a:p>
      </dgm:t>
    </dgm:pt>
    <dgm:pt modelId="{5A794D17-6942-49C1-8723-21A488EBC6ED}" type="sibTrans" cxnId="{D025F348-EE1D-4624-9CEF-7BF7B571A543}">
      <dgm:prSet/>
      <dgm:spPr/>
      <dgm:t>
        <a:bodyPr/>
        <a:lstStyle/>
        <a:p>
          <a:endParaRPr lang="en-US"/>
        </a:p>
      </dgm:t>
    </dgm:pt>
    <dgm:pt modelId="{131CCDA9-EFC6-4393-820F-9BB9234860DD}">
      <dgm:prSet/>
      <dgm:spPr/>
      <dgm:t>
        <a:bodyPr/>
        <a:lstStyle/>
        <a:p>
          <a:pPr rtl="0"/>
          <a:r>
            <a:rPr lang="sl-SI" err="1">
              <a:latin typeface="Calibri Light" panose="020F0302020204030204"/>
            </a:rPr>
            <a:t>History</a:t>
          </a:r>
          <a:r>
            <a:rPr lang="sl-SI">
              <a:latin typeface="Calibri Light" panose="020F0302020204030204"/>
            </a:rPr>
            <a:t> classroom: </a:t>
          </a:r>
          <a:r>
            <a:rPr lang="sl-SI" err="1">
              <a:latin typeface="Calibri Light" panose="020F0302020204030204"/>
            </a:rPr>
            <a:t>Calms</a:t>
          </a:r>
          <a:r>
            <a:rPr lang="sl-SI">
              <a:latin typeface="Calibri Light" panose="020F0302020204030204"/>
            </a:rPr>
            <a:t> </a:t>
          </a:r>
          <a:r>
            <a:rPr lang="sl-SI" err="1">
              <a:latin typeface="Calibri Light" panose="020F0302020204030204"/>
            </a:rPr>
            <a:t>you</a:t>
          </a:r>
          <a:r>
            <a:rPr lang="sl-SI">
              <a:latin typeface="Calibri Light" panose="020F0302020204030204"/>
            </a:rPr>
            <a:t> down, a lot of maps</a:t>
          </a:r>
          <a:endParaRPr lang="sl-SI"/>
        </a:p>
      </dgm:t>
    </dgm:pt>
    <dgm:pt modelId="{C0655E0A-3582-4808-A658-09DC6226C50C}" type="parTrans" cxnId="{A0718DFB-91CD-4EBE-9487-FC373DCBB5AF}">
      <dgm:prSet/>
      <dgm:spPr/>
      <dgm:t>
        <a:bodyPr/>
        <a:lstStyle/>
        <a:p>
          <a:endParaRPr lang="en-US"/>
        </a:p>
      </dgm:t>
    </dgm:pt>
    <dgm:pt modelId="{37FBA955-81AA-4683-B410-55A157E1B3AE}" type="sibTrans" cxnId="{A0718DFB-91CD-4EBE-9487-FC373DCBB5AF}">
      <dgm:prSet/>
      <dgm:spPr/>
      <dgm:t>
        <a:bodyPr/>
        <a:lstStyle/>
        <a:p>
          <a:endParaRPr lang="en-US"/>
        </a:p>
      </dgm:t>
    </dgm:pt>
    <dgm:pt modelId="{C1B242B7-E411-4452-88A3-BCD89B67702D}">
      <dgm:prSet/>
      <dgm:spPr/>
      <dgm:t>
        <a:bodyPr/>
        <a:lstStyle/>
        <a:p>
          <a:pPr rtl="0"/>
          <a:r>
            <a:rPr lang="sl-SI">
              <a:latin typeface="Calibri Light" panose="020F0302020204030204"/>
            </a:rPr>
            <a:t>Library: </a:t>
          </a:r>
          <a:r>
            <a:rPr lang="sl-SI" err="1">
              <a:latin typeface="Calibri Light" panose="020F0302020204030204"/>
            </a:rPr>
            <a:t>Quietest</a:t>
          </a:r>
          <a:r>
            <a:rPr lang="sl-SI">
              <a:latin typeface="Calibri Light" panose="020F0302020204030204"/>
            </a:rPr>
            <a:t> place</a:t>
          </a:r>
          <a:endParaRPr lang="en-US"/>
        </a:p>
      </dgm:t>
    </dgm:pt>
    <dgm:pt modelId="{BA5DA8ED-DA28-45B4-A956-877A994907E5}" type="parTrans" cxnId="{6AB84ECE-2E3E-46A2-884D-2C03BE370F4F}">
      <dgm:prSet/>
      <dgm:spPr/>
      <dgm:t>
        <a:bodyPr/>
        <a:lstStyle/>
        <a:p>
          <a:endParaRPr lang="en-US"/>
        </a:p>
      </dgm:t>
    </dgm:pt>
    <dgm:pt modelId="{63D60EDF-34B9-498F-8C30-004A19D1963F}" type="sibTrans" cxnId="{6AB84ECE-2E3E-46A2-884D-2C03BE370F4F}">
      <dgm:prSet/>
      <dgm:spPr/>
      <dgm:t>
        <a:bodyPr/>
        <a:lstStyle/>
        <a:p>
          <a:endParaRPr lang="en-US"/>
        </a:p>
      </dgm:t>
    </dgm:pt>
    <dgm:pt modelId="{1B1EFEAB-CB92-44F5-8D7B-B7B6CDC91801}">
      <dgm:prSet phldr="0"/>
      <dgm:spPr/>
      <dgm:t>
        <a:bodyPr/>
        <a:lstStyle/>
        <a:p>
          <a:pPr rtl="0"/>
          <a:r>
            <a:rPr lang="sl-SI">
              <a:latin typeface="Calibri Light" panose="020F0302020204030204"/>
            </a:rPr>
            <a:t>Large </a:t>
          </a:r>
          <a:r>
            <a:rPr lang="sl-SI" err="1">
              <a:latin typeface="Calibri Light" panose="020F0302020204030204"/>
            </a:rPr>
            <a:t>sports</a:t>
          </a:r>
          <a:r>
            <a:rPr lang="sl-SI">
              <a:latin typeface="Calibri Light" panose="020F0302020204030204"/>
            </a:rPr>
            <a:t> </a:t>
          </a:r>
          <a:r>
            <a:rPr lang="sl-SI" err="1">
              <a:latin typeface="Calibri Light" panose="020F0302020204030204"/>
            </a:rPr>
            <a:t>hall</a:t>
          </a:r>
          <a:r>
            <a:rPr lang="sl-SI">
              <a:latin typeface="Calibri Light" panose="020F0302020204030204"/>
            </a:rPr>
            <a:t>: </a:t>
          </a:r>
          <a:r>
            <a:rPr lang="sl-SI" err="1">
              <a:latin typeface="Calibri Light" panose="020F0302020204030204"/>
            </a:rPr>
            <a:t>good</a:t>
          </a:r>
          <a:r>
            <a:rPr lang="sl-SI">
              <a:latin typeface="Calibri Light" panose="020F0302020204030204"/>
            </a:rPr>
            <a:t> concerts</a:t>
          </a:r>
        </a:p>
      </dgm:t>
    </dgm:pt>
    <dgm:pt modelId="{5E997CD9-CC29-4284-A369-288067B9A6DA}" type="parTrans" cxnId="{9FEC6A9A-D6C9-442C-ACFF-DD2AB54213E0}">
      <dgm:prSet/>
      <dgm:spPr/>
    </dgm:pt>
    <dgm:pt modelId="{360F07D2-EA5F-4D06-A107-7420DD58B34E}" type="sibTrans" cxnId="{9FEC6A9A-D6C9-442C-ACFF-DD2AB54213E0}">
      <dgm:prSet/>
      <dgm:spPr/>
    </dgm:pt>
    <dgm:pt modelId="{FF4DE1F4-4008-454F-AA4F-1F9AA1C6A387}" type="pres">
      <dgm:prSet presAssocID="{79BC09FA-216B-46ED-B842-3719E98A5555}" presName="vert0" presStyleCnt="0">
        <dgm:presLayoutVars>
          <dgm:dir/>
          <dgm:animOne val="branch"/>
          <dgm:animLvl val="lvl"/>
        </dgm:presLayoutVars>
      </dgm:prSet>
      <dgm:spPr/>
    </dgm:pt>
    <dgm:pt modelId="{C4516931-7D2B-43DF-A5BB-9BDEC3335EC2}" type="pres">
      <dgm:prSet presAssocID="{6DBF5933-7F16-4CF7-BEBB-FE1A0A70E526}" presName="thickLine" presStyleLbl="alignNode1" presStyleIdx="0" presStyleCnt="4"/>
      <dgm:spPr/>
    </dgm:pt>
    <dgm:pt modelId="{4176D7BA-E694-4510-BD26-CB5279BFC2FA}" type="pres">
      <dgm:prSet presAssocID="{6DBF5933-7F16-4CF7-BEBB-FE1A0A70E526}" presName="horz1" presStyleCnt="0"/>
      <dgm:spPr/>
    </dgm:pt>
    <dgm:pt modelId="{714630C3-6B6B-40AE-89E8-6772F603E76F}" type="pres">
      <dgm:prSet presAssocID="{6DBF5933-7F16-4CF7-BEBB-FE1A0A70E526}" presName="tx1" presStyleLbl="revTx" presStyleIdx="0" presStyleCnt="4"/>
      <dgm:spPr/>
    </dgm:pt>
    <dgm:pt modelId="{7BA3AE59-A260-4559-A8EE-DBF8F2DB71FC}" type="pres">
      <dgm:prSet presAssocID="{6DBF5933-7F16-4CF7-BEBB-FE1A0A70E526}" presName="vert1" presStyleCnt="0"/>
      <dgm:spPr/>
    </dgm:pt>
    <dgm:pt modelId="{AE0F7C9A-42AA-45E7-9593-7892BA21D3BD}" type="pres">
      <dgm:prSet presAssocID="{131CCDA9-EFC6-4393-820F-9BB9234860DD}" presName="thickLine" presStyleLbl="alignNode1" presStyleIdx="1" presStyleCnt="4"/>
      <dgm:spPr/>
    </dgm:pt>
    <dgm:pt modelId="{6865D9FD-1AB6-4976-A855-4ECE7BDA85A3}" type="pres">
      <dgm:prSet presAssocID="{131CCDA9-EFC6-4393-820F-9BB9234860DD}" presName="horz1" presStyleCnt="0"/>
      <dgm:spPr/>
    </dgm:pt>
    <dgm:pt modelId="{5D143B9E-13AC-4EEC-8CDD-0C5BDCDF7326}" type="pres">
      <dgm:prSet presAssocID="{131CCDA9-EFC6-4393-820F-9BB9234860DD}" presName="tx1" presStyleLbl="revTx" presStyleIdx="1" presStyleCnt="4"/>
      <dgm:spPr/>
    </dgm:pt>
    <dgm:pt modelId="{0390DD6C-263B-48BA-BBBC-ABA7A6ADBC2D}" type="pres">
      <dgm:prSet presAssocID="{131CCDA9-EFC6-4393-820F-9BB9234860DD}" presName="vert1" presStyleCnt="0"/>
      <dgm:spPr/>
    </dgm:pt>
    <dgm:pt modelId="{E948069A-B428-49BB-9713-7941628B91F5}" type="pres">
      <dgm:prSet presAssocID="{C1B242B7-E411-4452-88A3-BCD89B67702D}" presName="thickLine" presStyleLbl="alignNode1" presStyleIdx="2" presStyleCnt="4"/>
      <dgm:spPr/>
    </dgm:pt>
    <dgm:pt modelId="{E0CA6F39-5E4A-4540-A1FB-5B7F10ED3F48}" type="pres">
      <dgm:prSet presAssocID="{C1B242B7-E411-4452-88A3-BCD89B67702D}" presName="horz1" presStyleCnt="0"/>
      <dgm:spPr/>
    </dgm:pt>
    <dgm:pt modelId="{F353302D-791E-4D9A-AD5D-1F698D3A87D3}" type="pres">
      <dgm:prSet presAssocID="{C1B242B7-E411-4452-88A3-BCD89B67702D}" presName="tx1" presStyleLbl="revTx" presStyleIdx="2" presStyleCnt="4"/>
      <dgm:spPr/>
    </dgm:pt>
    <dgm:pt modelId="{6E832CC0-804D-45BC-80C0-319A94DA31BF}" type="pres">
      <dgm:prSet presAssocID="{C1B242B7-E411-4452-88A3-BCD89B67702D}" presName="vert1" presStyleCnt="0"/>
      <dgm:spPr/>
    </dgm:pt>
    <dgm:pt modelId="{85D82AD2-01FF-4F0F-9963-6A24A0D7626E}" type="pres">
      <dgm:prSet presAssocID="{1B1EFEAB-CB92-44F5-8D7B-B7B6CDC91801}" presName="thickLine" presStyleLbl="alignNode1" presStyleIdx="3" presStyleCnt="4"/>
      <dgm:spPr/>
    </dgm:pt>
    <dgm:pt modelId="{E5D4F872-92DE-467C-A514-3EB8B1BAB473}" type="pres">
      <dgm:prSet presAssocID="{1B1EFEAB-CB92-44F5-8D7B-B7B6CDC91801}" presName="horz1" presStyleCnt="0"/>
      <dgm:spPr/>
    </dgm:pt>
    <dgm:pt modelId="{61724951-B8E7-4D68-B1BF-66B338F2881E}" type="pres">
      <dgm:prSet presAssocID="{1B1EFEAB-CB92-44F5-8D7B-B7B6CDC91801}" presName="tx1" presStyleLbl="revTx" presStyleIdx="3" presStyleCnt="4"/>
      <dgm:spPr/>
    </dgm:pt>
    <dgm:pt modelId="{5456BF4B-6B65-4ED3-AA50-9155E425367F}" type="pres">
      <dgm:prSet presAssocID="{1B1EFEAB-CB92-44F5-8D7B-B7B6CDC91801}" presName="vert1" presStyleCnt="0"/>
      <dgm:spPr/>
    </dgm:pt>
  </dgm:ptLst>
  <dgm:cxnLst>
    <dgm:cxn modelId="{30D0D20B-2E0F-4C47-B077-A5F7BFECE00D}" type="presOf" srcId="{131CCDA9-EFC6-4393-820F-9BB9234860DD}" destId="{5D143B9E-13AC-4EEC-8CDD-0C5BDCDF7326}" srcOrd="0" destOrd="0" presId="urn:microsoft.com/office/officeart/2008/layout/LinedList"/>
    <dgm:cxn modelId="{FB313648-2A68-43F1-B529-1689644919A4}" type="presOf" srcId="{C1B242B7-E411-4452-88A3-BCD89B67702D}" destId="{F353302D-791E-4D9A-AD5D-1F698D3A87D3}" srcOrd="0" destOrd="0" presId="urn:microsoft.com/office/officeart/2008/layout/LinedList"/>
    <dgm:cxn modelId="{D025F348-EE1D-4624-9CEF-7BF7B571A543}" srcId="{79BC09FA-216B-46ED-B842-3719E98A5555}" destId="{6DBF5933-7F16-4CF7-BEBB-FE1A0A70E526}" srcOrd="0" destOrd="0" parTransId="{E2A5CA4B-9310-4160-80B2-B7125398B993}" sibTransId="{5A794D17-6942-49C1-8723-21A488EBC6ED}"/>
    <dgm:cxn modelId="{F60B1C69-7C12-4ADB-A64E-8CC76886FA3C}" type="presOf" srcId="{1B1EFEAB-CB92-44F5-8D7B-B7B6CDC91801}" destId="{61724951-B8E7-4D68-B1BF-66B338F2881E}" srcOrd="0" destOrd="0" presId="urn:microsoft.com/office/officeart/2008/layout/LinedList"/>
    <dgm:cxn modelId="{9528204C-A75C-4D15-B56C-1123B7829BFF}" type="presOf" srcId="{6DBF5933-7F16-4CF7-BEBB-FE1A0A70E526}" destId="{714630C3-6B6B-40AE-89E8-6772F603E76F}" srcOrd="0" destOrd="0" presId="urn:microsoft.com/office/officeart/2008/layout/LinedList"/>
    <dgm:cxn modelId="{9FEC6A9A-D6C9-442C-ACFF-DD2AB54213E0}" srcId="{79BC09FA-216B-46ED-B842-3719E98A5555}" destId="{1B1EFEAB-CB92-44F5-8D7B-B7B6CDC91801}" srcOrd="3" destOrd="0" parTransId="{5E997CD9-CC29-4284-A369-288067B9A6DA}" sibTransId="{360F07D2-EA5F-4D06-A107-7420DD58B34E}"/>
    <dgm:cxn modelId="{1EF4F5A8-4610-4BB2-8419-3AB5FA2B5184}" type="presOf" srcId="{79BC09FA-216B-46ED-B842-3719E98A5555}" destId="{FF4DE1F4-4008-454F-AA4F-1F9AA1C6A387}" srcOrd="0" destOrd="0" presId="urn:microsoft.com/office/officeart/2008/layout/LinedList"/>
    <dgm:cxn modelId="{6AB84ECE-2E3E-46A2-884D-2C03BE370F4F}" srcId="{79BC09FA-216B-46ED-B842-3719E98A5555}" destId="{C1B242B7-E411-4452-88A3-BCD89B67702D}" srcOrd="2" destOrd="0" parTransId="{BA5DA8ED-DA28-45B4-A956-877A994907E5}" sibTransId="{63D60EDF-34B9-498F-8C30-004A19D1963F}"/>
    <dgm:cxn modelId="{A0718DFB-91CD-4EBE-9487-FC373DCBB5AF}" srcId="{79BC09FA-216B-46ED-B842-3719E98A5555}" destId="{131CCDA9-EFC6-4393-820F-9BB9234860DD}" srcOrd="1" destOrd="0" parTransId="{C0655E0A-3582-4808-A658-09DC6226C50C}" sibTransId="{37FBA955-81AA-4683-B410-55A157E1B3AE}"/>
    <dgm:cxn modelId="{BB1EC38C-B3B6-4C1A-86B5-B5D149C78686}" type="presParOf" srcId="{FF4DE1F4-4008-454F-AA4F-1F9AA1C6A387}" destId="{C4516931-7D2B-43DF-A5BB-9BDEC3335EC2}" srcOrd="0" destOrd="0" presId="urn:microsoft.com/office/officeart/2008/layout/LinedList"/>
    <dgm:cxn modelId="{BDC8FFCA-72F4-4070-80C5-2A671C2D2F68}" type="presParOf" srcId="{FF4DE1F4-4008-454F-AA4F-1F9AA1C6A387}" destId="{4176D7BA-E694-4510-BD26-CB5279BFC2FA}" srcOrd="1" destOrd="0" presId="urn:microsoft.com/office/officeart/2008/layout/LinedList"/>
    <dgm:cxn modelId="{A5A27EEE-4E03-42C2-B91B-23350EC16DEA}" type="presParOf" srcId="{4176D7BA-E694-4510-BD26-CB5279BFC2FA}" destId="{714630C3-6B6B-40AE-89E8-6772F603E76F}" srcOrd="0" destOrd="0" presId="urn:microsoft.com/office/officeart/2008/layout/LinedList"/>
    <dgm:cxn modelId="{2FE00DAE-E698-4C62-9821-044D604E76C3}" type="presParOf" srcId="{4176D7BA-E694-4510-BD26-CB5279BFC2FA}" destId="{7BA3AE59-A260-4559-A8EE-DBF8F2DB71FC}" srcOrd="1" destOrd="0" presId="urn:microsoft.com/office/officeart/2008/layout/LinedList"/>
    <dgm:cxn modelId="{6E49C651-FF79-431C-A351-E6CF4CF10EB4}" type="presParOf" srcId="{FF4DE1F4-4008-454F-AA4F-1F9AA1C6A387}" destId="{AE0F7C9A-42AA-45E7-9593-7892BA21D3BD}" srcOrd="2" destOrd="0" presId="urn:microsoft.com/office/officeart/2008/layout/LinedList"/>
    <dgm:cxn modelId="{F06645F7-4E9B-4037-8630-2127FC041A7A}" type="presParOf" srcId="{FF4DE1F4-4008-454F-AA4F-1F9AA1C6A387}" destId="{6865D9FD-1AB6-4976-A855-4ECE7BDA85A3}" srcOrd="3" destOrd="0" presId="urn:microsoft.com/office/officeart/2008/layout/LinedList"/>
    <dgm:cxn modelId="{6B74AD52-2A3B-43ED-B08C-F65B83F7B7C3}" type="presParOf" srcId="{6865D9FD-1AB6-4976-A855-4ECE7BDA85A3}" destId="{5D143B9E-13AC-4EEC-8CDD-0C5BDCDF7326}" srcOrd="0" destOrd="0" presId="urn:microsoft.com/office/officeart/2008/layout/LinedList"/>
    <dgm:cxn modelId="{28CA4769-4B7A-4BE1-AD07-D4859E5F9DDB}" type="presParOf" srcId="{6865D9FD-1AB6-4976-A855-4ECE7BDA85A3}" destId="{0390DD6C-263B-48BA-BBBC-ABA7A6ADBC2D}" srcOrd="1" destOrd="0" presId="urn:microsoft.com/office/officeart/2008/layout/LinedList"/>
    <dgm:cxn modelId="{3C441EF2-B305-44F8-B485-63A217228415}" type="presParOf" srcId="{FF4DE1F4-4008-454F-AA4F-1F9AA1C6A387}" destId="{E948069A-B428-49BB-9713-7941628B91F5}" srcOrd="4" destOrd="0" presId="urn:microsoft.com/office/officeart/2008/layout/LinedList"/>
    <dgm:cxn modelId="{933AD111-5037-43A7-BC91-F547F3EFB127}" type="presParOf" srcId="{FF4DE1F4-4008-454F-AA4F-1F9AA1C6A387}" destId="{E0CA6F39-5E4A-4540-A1FB-5B7F10ED3F48}" srcOrd="5" destOrd="0" presId="urn:microsoft.com/office/officeart/2008/layout/LinedList"/>
    <dgm:cxn modelId="{7EE6D823-89A0-4580-9026-DB477041013E}" type="presParOf" srcId="{E0CA6F39-5E4A-4540-A1FB-5B7F10ED3F48}" destId="{F353302D-791E-4D9A-AD5D-1F698D3A87D3}" srcOrd="0" destOrd="0" presId="urn:microsoft.com/office/officeart/2008/layout/LinedList"/>
    <dgm:cxn modelId="{DE08FB17-9886-4692-88CA-DFA644EEB0B1}" type="presParOf" srcId="{E0CA6F39-5E4A-4540-A1FB-5B7F10ED3F48}" destId="{6E832CC0-804D-45BC-80C0-319A94DA31BF}" srcOrd="1" destOrd="0" presId="urn:microsoft.com/office/officeart/2008/layout/LinedList"/>
    <dgm:cxn modelId="{135B0EAF-5748-4780-B5C8-2400A0B3E0F4}" type="presParOf" srcId="{FF4DE1F4-4008-454F-AA4F-1F9AA1C6A387}" destId="{85D82AD2-01FF-4F0F-9963-6A24A0D7626E}" srcOrd="6" destOrd="0" presId="urn:microsoft.com/office/officeart/2008/layout/LinedList"/>
    <dgm:cxn modelId="{1B965AF1-57C5-4634-9106-183A6F4A6070}" type="presParOf" srcId="{FF4DE1F4-4008-454F-AA4F-1F9AA1C6A387}" destId="{E5D4F872-92DE-467C-A514-3EB8B1BAB473}" srcOrd="7" destOrd="0" presId="urn:microsoft.com/office/officeart/2008/layout/LinedList"/>
    <dgm:cxn modelId="{F2F7916E-4E98-4088-8343-6A8E56C73666}" type="presParOf" srcId="{E5D4F872-92DE-467C-A514-3EB8B1BAB473}" destId="{61724951-B8E7-4D68-B1BF-66B338F2881E}" srcOrd="0" destOrd="0" presId="urn:microsoft.com/office/officeart/2008/layout/LinedList"/>
    <dgm:cxn modelId="{3A637200-0DF3-4381-B408-0F58A8A558B8}" type="presParOf" srcId="{E5D4F872-92DE-467C-A514-3EB8B1BAB473}" destId="{5456BF4B-6B65-4ED3-AA50-9155E425367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209AA-8DAE-458E-BAE8-BB85E0461ABC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40A62-61CF-406C-A035-85FC4B80BD1D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000" kern="1200">
              <a:latin typeface="Calibri Light" panose="020F0302020204030204"/>
            </a:rPr>
            <a:t>Basketball</a:t>
          </a:r>
          <a:endParaRPr lang="sl-SI" sz="5000" kern="1200"/>
        </a:p>
      </dsp:txBody>
      <dsp:txXfrm>
        <a:off x="0" y="0"/>
        <a:ext cx="10515600" cy="1087834"/>
      </dsp:txXfrm>
    </dsp:sp>
    <dsp:sp modelId="{B57083DF-4226-4733-92AF-B74D45FE7DCD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C5975-1627-4938-8424-91CC593468EE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000" kern="1200">
              <a:latin typeface="Calibri Light" panose="020F0302020204030204"/>
            </a:rPr>
            <a:t>Football</a:t>
          </a:r>
          <a:endParaRPr lang="sl-SI" sz="5000" kern="1200"/>
        </a:p>
      </dsp:txBody>
      <dsp:txXfrm>
        <a:off x="0" y="1087834"/>
        <a:ext cx="10515600" cy="1087834"/>
      </dsp:txXfrm>
    </dsp:sp>
    <dsp:sp modelId="{9D34760F-7E4D-4B82-B838-7222DA71CE88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C3A0D8-C24A-4B0E-8AB3-5C26EB192F6E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000" kern="1200" err="1">
              <a:latin typeface="Calibri Light" panose="020F0302020204030204"/>
            </a:rPr>
            <a:t>Volleyball</a:t>
          </a:r>
          <a:r>
            <a:rPr lang="sl-SI" sz="5000" kern="1200"/>
            <a:t> </a:t>
          </a:r>
          <a:endParaRPr lang="en-US" sz="5000" kern="1200"/>
        </a:p>
      </dsp:txBody>
      <dsp:txXfrm>
        <a:off x="0" y="2175669"/>
        <a:ext cx="10515600" cy="1087834"/>
      </dsp:txXfrm>
    </dsp:sp>
    <dsp:sp modelId="{852B96B8-070D-4FA2-8051-1B1C676AEEEA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79B4E-3309-4741-BCE4-0511840A8A54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000" kern="1200" err="1">
              <a:latin typeface="Calibri Light" panose="020F0302020204030204"/>
            </a:rPr>
            <a:t>Good</a:t>
          </a:r>
          <a:r>
            <a:rPr lang="sl-SI" sz="5000" kern="1200">
              <a:latin typeface="Calibri Light" panose="020F0302020204030204"/>
            </a:rPr>
            <a:t> at sports</a:t>
          </a:r>
          <a:endParaRPr lang="sl-SI" sz="5000" kern="1200"/>
        </a:p>
      </dsp:txBody>
      <dsp:txXfrm>
        <a:off x="0" y="3263503"/>
        <a:ext cx="10515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F69B8E-A0A6-42D9-8617-1CA39E557A1E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574F-A363-46ED-9805-71D89298F718}">
      <dsp:nvSpPr>
        <dsp:cNvPr id="0" name=""/>
        <dsp:cNvSpPr/>
      </dsp:nvSpPr>
      <dsp:spPr>
        <a:xfrm>
          <a:off x="0" y="212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>
              <a:latin typeface="Calibri Light" panose="020F0302020204030204"/>
            </a:rPr>
            <a:t>Eco school</a:t>
          </a:r>
          <a:r>
            <a:rPr lang="sl-SI" sz="6500" kern="1200"/>
            <a:t> </a:t>
          </a:r>
          <a:endParaRPr lang="en-US" sz="6500" kern="1200"/>
        </a:p>
      </dsp:txBody>
      <dsp:txXfrm>
        <a:off x="0" y="2124"/>
        <a:ext cx="10515600" cy="1449029"/>
      </dsp:txXfrm>
    </dsp:sp>
    <dsp:sp modelId="{DC47A768-6CC5-4BE9-AD13-335B349267E2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1C417E-532D-4A38-9B09-86419438D7E1}">
      <dsp:nvSpPr>
        <dsp:cNvPr id="0" name=""/>
        <dsp:cNvSpPr/>
      </dsp:nvSpPr>
      <dsp:spPr>
        <a:xfrm>
          <a:off x="0" y="1451154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>
              <a:latin typeface="Calibri Light" panose="020F0302020204030204"/>
            </a:rPr>
            <a:t>Sports school</a:t>
          </a:r>
          <a:endParaRPr lang="sl-SI" sz="6500" kern="1200"/>
        </a:p>
      </dsp:txBody>
      <dsp:txXfrm>
        <a:off x="0" y="1451154"/>
        <a:ext cx="10515600" cy="1449029"/>
      </dsp:txXfrm>
    </dsp:sp>
    <dsp:sp modelId="{2453E800-DA1C-4414-9B79-45C1E7854838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53073E-2231-4F70-98A5-A1237F402B35}">
      <dsp:nvSpPr>
        <dsp:cNvPr id="0" name=""/>
        <dsp:cNvSpPr/>
      </dsp:nvSpPr>
      <dsp:spPr>
        <a:xfrm>
          <a:off x="0" y="2900183"/>
          <a:ext cx="10515600" cy="14490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>
              <a:latin typeface="Calibri Light" panose="020F0302020204030204"/>
            </a:rPr>
            <a:t>Cultural school</a:t>
          </a:r>
        </a:p>
      </dsp:txBody>
      <dsp:txXfrm>
        <a:off x="0" y="2900183"/>
        <a:ext cx="10515600" cy="1449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16931-7D2B-43DF-A5BB-9BDEC3335EC2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630C3-6B6B-40AE-89E8-6772F603E76F}">
      <dsp:nvSpPr>
        <dsp:cNvPr id="0" name=""/>
        <dsp:cNvSpPr/>
      </dsp:nvSpPr>
      <dsp:spPr>
        <a:xfrm>
          <a:off x="0" y="0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 err="1">
              <a:latin typeface="Calibri Light" panose="020F0302020204030204"/>
            </a:rPr>
            <a:t>Dining</a:t>
          </a:r>
          <a:r>
            <a:rPr lang="sl-SI" sz="4000" kern="1200"/>
            <a:t> </a:t>
          </a:r>
          <a:r>
            <a:rPr lang="sl-SI" sz="4000" kern="1200" err="1">
              <a:latin typeface="Calibri Light" panose="020F0302020204030204"/>
            </a:rPr>
            <a:t>room</a:t>
          </a:r>
          <a:r>
            <a:rPr lang="sl-SI" sz="4000" kern="1200">
              <a:latin typeface="Calibri Light" panose="020F0302020204030204"/>
            </a:rPr>
            <a:t>: Good </a:t>
          </a:r>
          <a:r>
            <a:rPr lang="sl-SI" sz="4000" kern="1200" err="1">
              <a:latin typeface="Calibri Light" panose="020F0302020204030204"/>
            </a:rPr>
            <a:t>food</a:t>
          </a:r>
          <a:endParaRPr lang="sl-SI" sz="4000" kern="1200"/>
        </a:p>
      </dsp:txBody>
      <dsp:txXfrm>
        <a:off x="0" y="0"/>
        <a:ext cx="10515600" cy="1087834"/>
      </dsp:txXfrm>
    </dsp:sp>
    <dsp:sp modelId="{AE0F7C9A-42AA-45E7-9593-7892BA21D3BD}">
      <dsp:nvSpPr>
        <dsp:cNvPr id="0" name=""/>
        <dsp:cNvSpPr/>
      </dsp:nvSpPr>
      <dsp:spPr>
        <a:xfrm>
          <a:off x="0" y="108783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43B9E-13AC-4EEC-8CDD-0C5BDCDF7326}">
      <dsp:nvSpPr>
        <dsp:cNvPr id="0" name=""/>
        <dsp:cNvSpPr/>
      </dsp:nvSpPr>
      <dsp:spPr>
        <a:xfrm>
          <a:off x="0" y="1087834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 err="1">
              <a:latin typeface="Calibri Light" panose="020F0302020204030204"/>
            </a:rPr>
            <a:t>History</a:t>
          </a:r>
          <a:r>
            <a:rPr lang="sl-SI" sz="4000" kern="1200">
              <a:latin typeface="Calibri Light" panose="020F0302020204030204"/>
            </a:rPr>
            <a:t> classroom: </a:t>
          </a:r>
          <a:r>
            <a:rPr lang="sl-SI" sz="4000" kern="1200" err="1">
              <a:latin typeface="Calibri Light" panose="020F0302020204030204"/>
            </a:rPr>
            <a:t>Calms</a:t>
          </a:r>
          <a:r>
            <a:rPr lang="sl-SI" sz="4000" kern="1200">
              <a:latin typeface="Calibri Light" panose="020F0302020204030204"/>
            </a:rPr>
            <a:t> </a:t>
          </a:r>
          <a:r>
            <a:rPr lang="sl-SI" sz="4000" kern="1200" err="1">
              <a:latin typeface="Calibri Light" panose="020F0302020204030204"/>
            </a:rPr>
            <a:t>you</a:t>
          </a:r>
          <a:r>
            <a:rPr lang="sl-SI" sz="4000" kern="1200">
              <a:latin typeface="Calibri Light" panose="020F0302020204030204"/>
            </a:rPr>
            <a:t> down, a lot of maps</a:t>
          </a:r>
          <a:endParaRPr lang="sl-SI" sz="4000" kern="1200"/>
        </a:p>
      </dsp:txBody>
      <dsp:txXfrm>
        <a:off x="0" y="1087834"/>
        <a:ext cx="10515600" cy="1087834"/>
      </dsp:txXfrm>
    </dsp:sp>
    <dsp:sp modelId="{E948069A-B428-49BB-9713-7941628B91F5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3302D-791E-4D9A-AD5D-1F698D3A87D3}">
      <dsp:nvSpPr>
        <dsp:cNvPr id="0" name=""/>
        <dsp:cNvSpPr/>
      </dsp:nvSpPr>
      <dsp:spPr>
        <a:xfrm>
          <a:off x="0" y="2175669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>
              <a:latin typeface="Calibri Light" panose="020F0302020204030204"/>
            </a:rPr>
            <a:t>Library: </a:t>
          </a:r>
          <a:r>
            <a:rPr lang="sl-SI" sz="4000" kern="1200" err="1">
              <a:latin typeface="Calibri Light" panose="020F0302020204030204"/>
            </a:rPr>
            <a:t>Quietest</a:t>
          </a:r>
          <a:r>
            <a:rPr lang="sl-SI" sz="4000" kern="1200">
              <a:latin typeface="Calibri Light" panose="020F0302020204030204"/>
            </a:rPr>
            <a:t> place</a:t>
          </a:r>
          <a:endParaRPr lang="en-US" sz="4000" kern="1200"/>
        </a:p>
      </dsp:txBody>
      <dsp:txXfrm>
        <a:off x="0" y="2175669"/>
        <a:ext cx="10515600" cy="1087834"/>
      </dsp:txXfrm>
    </dsp:sp>
    <dsp:sp modelId="{85D82AD2-01FF-4F0F-9963-6A24A0D7626E}">
      <dsp:nvSpPr>
        <dsp:cNvPr id="0" name=""/>
        <dsp:cNvSpPr/>
      </dsp:nvSpPr>
      <dsp:spPr>
        <a:xfrm>
          <a:off x="0" y="3263503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24951-B8E7-4D68-B1BF-66B338F2881E}">
      <dsp:nvSpPr>
        <dsp:cNvPr id="0" name=""/>
        <dsp:cNvSpPr/>
      </dsp:nvSpPr>
      <dsp:spPr>
        <a:xfrm>
          <a:off x="0" y="3263503"/>
          <a:ext cx="10515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4000" kern="1200">
              <a:latin typeface="Calibri Light" panose="020F0302020204030204"/>
            </a:rPr>
            <a:t>Large </a:t>
          </a:r>
          <a:r>
            <a:rPr lang="sl-SI" sz="4000" kern="1200" err="1">
              <a:latin typeface="Calibri Light" panose="020F0302020204030204"/>
            </a:rPr>
            <a:t>sports</a:t>
          </a:r>
          <a:r>
            <a:rPr lang="sl-SI" sz="4000" kern="1200">
              <a:latin typeface="Calibri Light" panose="020F0302020204030204"/>
            </a:rPr>
            <a:t> </a:t>
          </a:r>
          <a:r>
            <a:rPr lang="sl-SI" sz="4000" kern="1200" err="1">
              <a:latin typeface="Calibri Light" panose="020F0302020204030204"/>
            </a:rPr>
            <a:t>hall</a:t>
          </a:r>
          <a:r>
            <a:rPr lang="sl-SI" sz="4000" kern="1200">
              <a:latin typeface="Calibri Light" panose="020F0302020204030204"/>
            </a:rPr>
            <a:t>: </a:t>
          </a:r>
          <a:r>
            <a:rPr lang="sl-SI" sz="4000" kern="1200" err="1">
              <a:latin typeface="Calibri Light" panose="020F0302020204030204"/>
            </a:rPr>
            <a:t>good</a:t>
          </a:r>
          <a:r>
            <a:rPr lang="sl-SI" sz="4000" kern="1200">
              <a:latin typeface="Calibri Light" panose="020F0302020204030204"/>
            </a:rPr>
            <a:t> concerts</a:t>
          </a:r>
        </a:p>
      </dsp:txBody>
      <dsp:txXfrm>
        <a:off x="0" y="3263503"/>
        <a:ext cx="10515600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A68B0-D40E-4BD8-8757-C70065A66FDE}" type="datetimeFigureOut">
              <a:rPr lang="sl-SI"/>
              <a:t>12. 08. 2022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6A6DD-4D50-477F-BF24-BE96582B923E}" type="slidenum">
              <a:rPr lang="sl-SI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0970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A6DD-4D50-477F-BF24-BE96582B923E}" type="slidenum">
              <a:rPr lang="sl-SI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828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l-SI" err="1"/>
              <a:t>We</a:t>
            </a:r>
            <a:r>
              <a:rPr lang="sl-SI"/>
              <a:t> go to </a:t>
            </a:r>
            <a:r>
              <a:rPr lang="sl-SI" err="1"/>
              <a:t>Primary</a:t>
            </a:r>
            <a:r>
              <a:rPr lang="sl-SI"/>
              <a:t> </a:t>
            </a:r>
            <a:r>
              <a:rPr lang="sl-SI" err="1"/>
              <a:t>school</a:t>
            </a:r>
            <a:r>
              <a:rPr lang="sl-SI"/>
              <a:t> I in Murska Sobota. </a:t>
            </a:r>
            <a:r>
              <a:rPr lang="sl-SI" err="1"/>
              <a:t>The</a:t>
            </a:r>
            <a:r>
              <a:rPr lang="sl-SI"/>
              <a:t> </a:t>
            </a:r>
            <a:r>
              <a:rPr lang="sl-SI" err="1"/>
              <a:t>school</a:t>
            </a:r>
            <a:r>
              <a:rPr lang="sl-SI"/>
              <a:t> </a:t>
            </a:r>
            <a:r>
              <a:rPr lang="sl-SI" err="1"/>
              <a:t>was</a:t>
            </a:r>
            <a:r>
              <a:rPr lang="sl-SI"/>
              <a:t> </a:t>
            </a:r>
            <a:r>
              <a:rPr lang="sl-SI" err="1"/>
              <a:t>made</a:t>
            </a:r>
            <a:r>
              <a:rPr lang="sl-SI"/>
              <a:t> </a:t>
            </a:r>
            <a:r>
              <a:rPr lang="sl-SI" err="1"/>
              <a:t>by</a:t>
            </a:r>
            <a:r>
              <a:rPr lang="sl-SI"/>
              <a:t> </a:t>
            </a:r>
            <a:r>
              <a:rPr lang="sl-SI" err="1"/>
              <a:t>an</a:t>
            </a:r>
            <a:r>
              <a:rPr lang="sl-SI"/>
              <a:t> </a:t>
            </a:r>
            <a:r>
              <a:rPr lang="sl-SI" err="1"/>
              <a:t>architect</a:t>
            </a:r>
            <a:r>
              <a:rPr lang="sl-SI"/>
              <a:t> </a:t>
            </a:r>
            <a:r>
              <a:rPr lang="sl-SI" err="1"/>
              <a:t>named</a:t>
            </a:r>
            <a:r>
              <a:rPr lang="sl-SI"/>
              <a:t> Feri Novak. </a:t>
            </a:r>
            <a:r>
              <a:rPr lang="sl-SI" err="1"/>
              <a:t>It's</a:t>
            </a:r>
            <a:r>
              <a:rPr lang="sl-SI"/>
              <a:t> </a:t>
            </a:r>
            <a:r>
              <a:rPr lang="sl-SI" err="1"/>
              <a:t>pretty</a:t>
            </a:r>
            <a:r>
              <a:rPr lang="sl-SI"/>
              <a:t> big. It </a:t>
            </a:r>
            <a:r>
              <a:rPr lang="sl-SI" err="1"/>
              <a:t>has</a:t>
            </a:r>
            <a:r>
              <a:rPr lang="sl-SI"/>
              <a:t> 4 </a:t>
            </a:r>
            <a:r>
              <a:rPr lang="sl-SI" err="1"/>
              <a:t>floors</a:t>
            </a:r>
            <a:r>
              <a:rPr lang="sl-SI"/>
              <a:t>. </a:t>
            </a:r>
            <a:r>
              <a:rPr lang="sl-SI" err="1"/>
              <a:t>The</a:t>
            </a:r>
            <a:r>
              <a:rPr lang="sl-SI"/>
              <a:t> </a:t>
            </a:r>
            <a:r>
              <a:rPr lang="sl-SI" err="1"/>
              <a:t>school</a:t>
            </a:r>
            <a:r>
              <a:rPr lang="sl-SI"/>
              <a:t> is 63 </a:t>
            </a:r>
            <a:r>
              <a:rPr lang="sl-SI" err="1"/>
              <a:t>years</a:t>
            </a:r>
            <a:r>
              <a:rPr lang="sl-SI"/>
              <a:t> </a:t>
            </a:r>
            <a:r>
              <a:rPr lang="sl-SI" err="1"/>
              <a:t>old</a:t>
            </a:r>
            <a:r>
              <a:rPr lang="sl-SI"/>
              <a:t>. It </a:t>
            </a:r>
            <a:r>
              <a:rPr lang="sl-SI" err="1"/>
              <a:t>has</a:t>
            </a:r>
            <a:r>
              <a:rPr lang="sl-SI"/>
              <a:t> 638 </a:t>
            </a:r>
            <a:r>
              <a:rPr lang="sl-SI" err="1"/>
              <a:t>student</a:t>
            </a:r>
            <a:r>
              <a:rPr lang="sl-SI"/>
              <a:t> </a:t>
            </a:r>
            <a:r>
              <a:rPr lang="sl-SI" err="1"/>
              <a:t>and</a:t>
            </a:r>
            <a:r>
              <a:rPr lang="sl-SI"/>
              <a:t> 80 </a:t>
            </a:r>
            <a:r>
              <a:rPr lang="sl-SI" err="1"/>
              <a:t>teachers</a:t>
            </a:r>
            <a:r>
              <a:rPr lang="sl-SI"/>
              <a:t> </a:t>
            </a:r>
            <a:r>
              <a:rPr lang="sl-SI" err="1"/>
              <a:t>and</a:t>
            </a:r>
            <a:r>
              <a:rPr lang="sl-SI"/>
              <a:t> </a:t>
            </a:r>
            <a:r>
              <a:rPr lang="sl-SI" err="1"/>
              <a:t>workers</a:t>
            </a:r>
            <a:r>
              <a:rPr lang="sl-SI"/>
              <a:t>. </a:t>
            </a:r>
            <a:r>
              <a:rPr lang="sl-SI" err="1"/>
              <a:t>Our</a:t>
            </a:r>
            <a:r>
              <a:rPr lang="sl-SI"/>
              <a:t> principal is Aleš Benko. 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sl-SI">
              <a:cs typeface="Calibri"/>
            </a:endParaRPr>
          </a:p>
          <a:p>
            <a:pPr marL="171450" indent="-171450">
              <a:buFont typeface="Arial"/>
              <a:buChar char="•"/>
            </a:pPr>
            <a:endParaRPr lang="sl-SI">
              <a:cs typeface="Calibri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A6DD-4D50-477F-BF24-BE96582B923E}" type="slidenum">
              <a:rPr lang="sl-SI"/>
              <a:t>16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969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sl-SI"/>
              <a:t> </a:t>
            </a:r>
            <a:r>
              <a:rPr lang="sl-SI" err="1"/>
              <a:t>Popular</a:t>
            </a:r>
            <a:r>
              <a:rPr lang="sl-SI"/>
              <a:t> </a:t>
            </a:r>
            <a:r>
              <a:rPr lang="sl-SI" err="1"/>
              <a:t>sports</a:t>
            </a:r>
            <a:r>
              <a:rPr lang="sl-SI"/>
              <a:t> in </a:t>
            </a:r>
            <a:r>
              <a:rPr lang="sl-SI" err="1"/>
              <a:t>our</a:t>
            </a:r>
            <a:r>
              <a:rPr lang="sl-SI"/>
              <a:t> </a:t>
            </a:r>
            <a:r>
              <a:rPr lang="sl-SI" err="1"/>
              <a:t>school</a:t>
            </a:r>
            <a:r>
              <a:rPr lang="sl-SI"/>
              <a:t> are </a:t>
            </a:r>
            <a:r>
              <a:rPr lang="sl-SI" err="1"/>
              <a:t>basketball</a:t>
            </a:r>
            <a:r>
              <a:rPr lang="sl-SI"/>
              <a:t>, </a:t>
            </a:r>
            <a:r>
              <a:rPr lang="sl-SI" err="1"/>
              <a:t>football</a:t>
            </a:r>
            <a:r>
              <a:rPr lang="sl-SI"/>
              <a:t> </a:t>
            </a:r>
            <a:r>
              <a:rPr lang="sl-SI" err="1"/>
              <a:t>and</a:t>
            </a:r>
            <a:r>
              <a:rPr lang="sl-SI"/>
              <a:t> </a:t>
            </a:r>
            <a:r>
              <a:rPr lang="sl-SI" err="1"/>
              <a:t>volleyball</a:t>
            </a:r>
            <a:r>
              <a:rPr lang="sl-SI"/>
              <a:t>. </a:t>
            </a:r>
            <a:r>
              <a:rPr lang="sl-SI" err="1"/>
              <a:t>We</a:t>
            </a:r>
            <a:r>
              <a:rPr lang="sl-SI"/>
              <a:t> are </a:t>
            </a:r>
            <a:r>
              <a:rPr lang="sl-SI" err="1"/>
              <a:t>very</a:t>
            </a:r>
            <a:r>
              <a:rPr lang="sl-SI"/>
              <a:t> </a:t>
            </a:r>
            <a:r>
              <a:rPr lang="sl-SI" err="1"/>
              <a:t>good</a:t>
            </a:r>
            <a:r>
              <a:rPr lang="sl-SI"/>
              <a:t> at </a:t>
            </a:r>
            <a:r>
              <a:rPr lang="sl-SI" err="1"/>
              <a:t>sports</a:t>
            </a:r>
            <a:r>
              <a:rPr lang="sl-SI"/>
              <a:t>, </a:t>
            </a:r>
            <a:r>
              <a:rPr lang="sl-SI" err="1"/>
              <a:t>we</a:t>
            </a:r>
            <a:r>
              <a:rPr lang="sl-SI"/>
              <a:t> </a:t>
            </a:r>
            <a:r>
              <a:rPr lang="sl-SI" err="1"/>
              <a:t>have</a:t>
            </a:r>
            <a:r>
              <a:rPr lang="sl-SI"/>
              <a:t> a lot </a:t>
            </a:r>
            <a:r>
              <a:rPr lang="sl-SI" err="1"/>
              <a:t>of</a:t>
            </a:r>
            <a:r>
              <a:rPr lang="sl-SI"/>
              <a:t> </a:t>
            </a:r>
            <a:r>
              <a:rPr lang="sl-SI" err="1"/>
              <a:t>certificate</a:t>
            </a:r>
            <a:r>
              <a:rPr lang="sl-SI"/>
              <a:t> </a:t>
            </a:r>
            <a:r>
              <a:rPr lang="sl-SI" err="1"/>
              <a:t>for</a:t>
            </a:r>
            <a:r>
              <a:rPr lang="sl-SI"/>
              <a:t> </a:t>
            </a:r>
            <a:r>
              <a:rPr lang="sl-SI" err="1"/>
              <a:t>sports</a:t>
            </a:r>
            <a:r>
              <a:rPr lang="sl-SI"/>
              <a:t>. </a:t>
            </a:r>
            <a:endParaRPr lang="sl-SI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A6DD-4D50-477F-BF24-BE96582B923E}" type="slidenum">
              <a:rPr lang="sl-SI"/>
              <a:t>22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5256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,Sans-Serif"/>
              <a:buChar char="•"/>
            </a:pPr>
            <a:r>
              <a:rPr lang="sl-SI"/>
              <a:t> Our school is an eco school and has been the most sporty school for many times. </a:t>
            </a:r>
            <a:endParaRPr lang="sl-SI">
              <a:cs typeface="Calibri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A6DD-4D50-477F-BF24-BE96582B923E}" type="slidenum">
              <a:rPr lang="sl-SI"/>
              <a:t>24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376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l-SI"/>
              <a:t> </a:t>
            </a:r>
            <a:r>
              <a:rPr lang="sl-SI" err="1"/>
              <a:t>Our</a:t>
            </a:r>
            <a:r>
              <a:rPr lang="sl-SI"/>
              <a:t> </a:t>
            </a:r>
            <a:r>
              <a:rPr lang="sl-SI" err="1"/>
              <a:t>favourite</a:t>
            </a:r>
            <a:r>
              <a:rPr lang="sl-SI"/>
              <a:t> </a:t>
            </a:r>
            <a:r>
              <a:rPr lang="sl-SI" err="1"/>
              <a:t>places</a:t>
            </a:r>
            <a:r>
              <a:rPr lang="sl-SI"/>
              <a:t> in </a:t>
            </a:r>
            <a:r>
              <a:rPr lang="sl-SI" err="1"/>
              <a:t>school</a:t>
            </a:r>
            <a:r>
              <a:rPr lang="sl-SI"/>
              <a:t> are </a:t>
            </a:r>
            <a:r>
              <a:rPr lang="sl-SI" err="1"/>
              <a:t>the</a:t>
            </a:r>
            <a:r>
              <a:rPr lang="sl-SI"/>
              <a:t> </a:t>
            </a:r>
            <a:r>
              <a:rPr lang="sl-SI" err="1"/>
              <a:t>dining</a:t>
            </a:r>
            <a:r>
              <a:rPr lang="sl-SI"/>
              <a:t> </a:t>
            </a:r>
            <a:r>
              <a:rPr lang="sl-SI" err="1"/>
              <a:t>room</a:t>
            </a:r>
            <a:r>
              <a:rPr lang="sl-SI"/>
              <a:t> </a:t>
            </a:r>
            <a:r>
              <a:rPr lang="sl-SI" err="1"/>
              <a:t>because</a:t>
            </a:r>
            <a:r>
              <a:rPr lang="sl-SI"/>
              <a:t> </a:t>
            </a:r>
            <a:r>
              <a:rPr lang="sl-SI" err="1"/>
              <a:t>all</a:t>
            </a:r>
            <a:r>
              <a:rPr lang="sl-SI"/>
              <a:t> </a:t>
            </a:r>
            <a:r>
              <a:rPr lang="sl-SI" err="1"/>
              <a:t>people</a:t>
            </a:r>
            <a:r>
              <a:rPr lang="sl-SI"/>
              <a:t> are in </a:t>
            </a:r>
            <a:r>
              <a:rPr lang="sl-SI" err="1"/>
              <a:t>the</a:t>
            </a:r>
            <a:r>
              <a:rPr lang="sl-SI"/>
              <a:t> same </a:t>
            </a:r>
            <a:r>
              <a:rPr lang="sl-SI" err="1"/>
              <a:t>room</a:t>
            </a:r>
            <a:r>
              <a:rPr lang="sl-SI"/>
              <a:t>. </a:t>
            </a:r>
            <a:r>
              <a:rPr lang="sl-SI" err="1"/>
              <a:t>Our</a:t>
            </a:r>
            <a:r>
              <a:rPr lang="sl-SI"/>
              <a:t> </a:t>
            </a:r>
            <a:r>
              <a:rPr lang="sl-SI" err="1"/>
              <a:t>food</a:t>
            </a:r>
            <a:r>
              <a:rPr lang="sl-SI"/>
              <a:t> is </a:t>
            </a:r>
            <a:r>
              <a:rPr lang="sl-SI" err="1"/>
              <a:t>very</a:t>
            </a:r>
            <a:r>
              <a:rPr lang="sl-SI"/>
              <a:t> </a:t>
            </a:r>
            <a:r>
              <a:rPr lang="sl-SI" err="1"/>
              <a:t>good</a:t>
            </a:r>
            <a:r>
              <a:rPr lang="sl-SI"/>
              <a:t> </a:t>
            </a:r>
            <a:r>
              <a:rPr lang="sl-SI" err="1"/>
              <a:t>and</a:t>
            </a:r>
            <a:r>
              <a:rPr lang="sl-SI"/>
              <a:t> I </a:t>
            </a:r>
            <a:r>
              <a:rPr lang="sl-SI" err="1"/>
              <a:t>always</a:t>
            </a:r>
            <a:r>
              <a:rPr lang="sl-SI"/>
              <a:t> </a:t>
            </a:r>
            <a:r>
              <a:rPr lang="sl-SI" err="1"/>
              <a:t>eat</a:t>
            </a:r>
            <a:r>
              <a:rPr lang="sl-SI"/>
              <a:t> </a:t>
            </a:r>
            <a:r>
              <a:rPr lang="sl-SI" err="1"/>
              <a:t>every</a:t>
            </a:r>
            <a:r>
              <a:rPr lang="sl-SI"/>
              <a:t> </a:t>
            </a:r>
            <a:r>
              <a:rPr lang="sl-SI" err="1"/>
              <a:t>breakfast</a:t>
            </a:r>
            <a:r>
              <a:rPr lang="sl-SI"/>
              <a:t>. </a:t>
            </a:r>
            <a:r>
              <a:rPr lang="sl-SI" err="1"/>
              <a:t>The</a:t>
            </a:r>
            <a:r>
              <a:rPr lang="sl-SI"/>
              <a:t> </a:t>
            </a:r>
            <a:r>
              <a:rPr lang="sl-SI" err="1"/>
              <a:t>lunch</a:t>
            </a:r>
            <a:r>
              <a:rPr lang="sl-SI"/>
              <a:t> is </a:t>
            </a:r>
            <a:r>
              <a:rPr lang="sl-SI" err="1"/>
              <a:t>good</a:t>
            </a:r>
            <a:r>
              <a:rPr lang="sl-SI"/>
              <a:t> </a:t>
            </a:r>
            <a:r>
              <a:rPr lang="sl-SI" err="1"/>
              <a:t>too</a:t>
            </a:r>
            <a:r>
              <a:rPr lang="sl-SI"/>
              <a:t>. </a:t>
            </a:r>
            <a:r>
              <a:rPr lang="sl-SI" err="1"/>
              <a:t>Then</a:t>
            </a:r>
            <a:r>
              <a:rPr lang="sl-SI"/>
              <a:t> </a:t>
            </a:r>
            <a:r>
              <a:rPr lang="sl-SI" err="1"/>
              <a:t>we</a:t>
            </a:r>
            <a:r>
              <a:rPr lang="sl-SI"/>
              <a:t> </a:t>
            </a:r>
            <a:r>
              <a:rPr lang="sl-SI" err="1"/>
              <a:t>have</a:t>
            </a:r>
            <a:r>
              <a:rPr lang="sl-SI"/>
              <a:t> </a:t>
            </a:r>
            <a:r>
              <a:rPr lang="sl-SI" err="1"/>
              <a:t>history</a:t>
            </a:r>
            <a:r>
              <a:rPr lang="sl-SI"/>
              <a:t> </a:t>
            </a:r>
            <a:r>
              <a:rPr lang="sl-SI" err="1"/>
              <a:t>classroom</a:t>
            </a:r>
            <a:r>
              <a:rPr lang="sl-SI"/>
              <a:t> </a:t>
            </a:r>
            <a:r>
              <a:rPr lang="sl-SI" err="1"/>
              <a:t>because</a:t>
            </a:r>
            <a:r>
              <a:rPr lang="sl-SI"/>
              <a:t> </a:t>
            </a:r>
            <a:r>
              <a:rPr lang="en-US"/>
              <a:t> it sort of calms you down when you sit in the classroom with a lot of maps especially if it's raining or snowing outside. We also have library in our school and I like it because </a:t>
            </a:r>
            <a:r>
              <a:rPr lang="sl-SI" err="1"/>
              <a:t>it's</a:t>
            </a:r>
            <a:r>
              <a:rPr lang="sl-SI"/>
              <a:t> </a:t>
            </a:r>
            <a:r>
              <a:rPr lang="sl-SI" err="1"/>
              <a:t>the</a:t>
            </a:r>
            <a:r>
              <a:rPr lang="sl-SI"/>
              <a:t> </a:t>
            </a:r>
            <a:r>
              <a:rPr lang="sl-SI" err="1"/>
              <a:t>quietest</a:t>
            </a:r>
            <a:r>
              <a:rPr lang="sl-SI"/>
              <a:t> place in </a:t>
            </a:r>
            <a:r>
              <a:rPr lang="sl-SI" err="1"/>
              <a:t>the</a:t>
            </a:r>
            <a:r>
              <a:rPr lang="sl-SI"/>
              <a:t> </a:t>
            </a:r>
            <a:r>
              <a:rPr lang="sl-SI" err="1"/>
              <a:t>school</a:t>
            </a:r>
            <a:r>
              <a:rPr lang="sl-SI"/>
              <a:t>. </a:t>
            </a:r>
            <a:r>
              <a:rPr lang="sl-SI" err="1"/>
              <a:t>There</a:t>
            </a:r>
            <a:r>
              <a:rPr lang="sl-SI"/>
              <a:t> is </a:t>
            </a:r>
            <a:r>
              <a:rPr lang="sl-SI" err="1"/>
              <a:t>also</a:t>
            </a:r>
            <a:r>
              <a:rPr lang="sl-SI"/>
              <a:t> a large </a:t>
            </a:r>
            <a:r>
              <a:rPr lang="sl-SI" err="1"/>
              <a:t>sports</a:t>
            </a:r>
            <a:r>
              <a:rPr lang="sl-SI"/>
              <a:t> </a:t>
            </a:r>
            <a:r>
              <a:rPr lang="sl-SI" err="1"/>
              <a:t>hall</a:t>
            </a:r>
            <a:r>
              <a:rPr lang="sl-SI"/>
              <a:t> in it. In it  </a:t>
            </a:r>
            <a:r>
              <a:rPr lang="sl-SI" err="1"/>
              <a:t>there</a:t>
            </a:r>
            <a:r>
              <a:rPr lang="sl-SI"/>
              <a:t> are </a:t>
            </a:r>
            <a:r>
              <a:rPr lang="sl-SI" err="1"/>
              <a:t>also</a:t>
            </a:r>
            <a:r>
              <a:rPr lang="sl-SI"/>
              <a:t> a </a:t>
            </a:r>
            <a:r>
              <a:rPr lang="sl-SI" err="1"/>
              <a:t>lots</a:t>
            </a:r>
            <a:r>
              <a:rPr lang="sl-SI"/>
              <a:t> </a:t>
            </a:r>
            <a:r>
              <a:rPr lang="sl-SI" err="1"/>
              <a:t>of</a:t>
            </a:r>
            <a:r>
              <a:rPr lang="sl-SI"/>
              <a:t> </a:t>
            </a:r>
            <a:r>
              <a:rPr lang="sl-SI" err="1"/>
              <a:t>good</a:t>
            </a:r>
            <a:r>
              <a:rPr lang="sl-SI"/>
              <a:t> </a:t>
            </a:r>
            <a:r>
              <a:rPr lang="sl-SI" err="1"/>
              <a:t>concerts</a:t>
            </a:r>
            <a:r>
              <a:rPr lang="sl-SI"/>
              <a:t>.</a:t>
            </a: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sl-SI"/>
              <a:t> </a:t>
            </a:r>
            <a:endParaRPr lang="sl-SI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sl-SI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>
              <a:cs typeface="Calibri"/>
            </a:endParaRPr>
          </a:p>
          <a:p>
            <a:pPr marL="171450" indent="-171450">
              <a:lnSpc>
                <a:spcPct val="90000"/>
              </a:lnSpc>
              <a:spcBef>
                <a:spcPts val="1000"/>
              </a:spcBef>
              <a:buFont typeface="Arial,Sans-Serif"/>
              <a:buChar char="•"/>
            </a:pPr>
            <a:endParaRPr lang="sl-SI">
              <a:cs typeface="Calibri"/>
            </a:endParaRPr>
          </a:p>
          <a:p>
            <a:endParaRPr lang="en-US">
              <a:cs typeface="Calibri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6A6DD-4D50-477F-BF24-BE96582B923E}" type="slidenum">
              <a:rPr lang="sl-SI"/>
              <a:t>28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028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2981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789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1355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4270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3381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64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0276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350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08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078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016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8696-C82B-4650-8388-C6FD9C38F4C5}" type="datetimeFigureOut">
              <a:rPr lang="sl-SI" smtClean="0"/>
              <a:t>12. 08. 2022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72078-DD5A-4DDE-965F-4B2D7EC27296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77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sl-SI" sz="4000">
                <a:solidFill>
                  <a:srgbClr val="FFFFFF"/>
                </a:solidFill>
                <a:cs typeface="Calibri Light"/>
              </a:rPr>
              <a:t>SLOVENIA</a:t>
            </a:r>
            <a:endParaRPr lang="sl-SI" sz="4000">
              <a:solidFill>
                <a:srgbClr val="FFFFFF"/>
              </a:solidFill>
            </a:endParaRPr>
          </a:p>
        </p:txBody>
      </p:sp>
      <p:pic>
        <p:nvPicPr>
          <p:cNvPr id="3" name="Slika 3" descr="Slika, ki vsebuje besede besedilo&#10;&#10;Opis je samodejno ustvarjen">
            <a:extLst>
              <a:ext uri="{FF2B5EF4-FFF2-40B4-BE49-F238E27FC236}">
                <a16:creationId xmlns:a16="http://schemas.microsoft.com/office/drawing/2014/main" id="{1A40727B-06FE-4102-ADA0-A0B452A4B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505" y="390832"/>
            <a:ext cx="7469609" cy="45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52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EA85FF-9B6A-4B17-BDB2-CBB1A9C54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Murska Sobota</a:t>
            </a:r>
            <a:br>
              <a:rPr lang="en-US" sz="4000">
                <a:solidFill>
                  <a:srgbClr val="FFFFFF"/>
                </a:solidFill>
                <a:cs typeface="Calibri Light"/>
              </a:rPr>
            </a:b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BD92B-496B-421C-8C16-70F4C25BF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900">
                <a:cs typeface="Calibri"/>
              </a:rPr>
              <a:t>Theater</a:t>
            </a:r>
          </a:p>
          <a:p>
            <a:r>
              <a:rPr lang="en-US" sz="1900">
                <a:cs typeface="Calibri"/>
              </a:rPr>
              <a:t>Statue of Štefan Kovač</a:t>
            </a:r>
          </a:p>
          <a:p>
            <a:r>
              <a:rPr lang="en-US" sz="1900">
                <a:cs typeface="Calibri"/>
              </a:rPr>
              <a:t>Ice cream place</a:t>
            </a:r>
          </a:p>
          <a:p>
            <a:r>
              <a:rPr lang="en-US" sz="1900">
                <a:cs typeface="Calibri"/>
              </a:rPr>
              <a:t>Best ice cream</a:t>
            </a:r>
          </a:p>
          <a:p>
            <a:endParaRPr lang="en-US" sz="1900">
              <a:cs typeface="Calibri"/>
            </a:endParaRPr>
          </a:p>
          <a:p>
            <a:r>
              <a:rPr lang="en-US" sz="1900">
                <a:cs typeface="Calibri"/>
              </a:rPr>
              <a:t>City center</a:t>
            </a:r>
          </a:p>
          <a:p>
            <a:r>
              <a:rPr lang="en-US" sz="1900">
                <a:cs typeface="Calibri"/>
              </a:rPr>
              <a:t>Stores with interesting items</a:t>
            </a:r>
          </a:p>
          <a:p>
            <a:r>
              <a:rPr lang="en-US" sz="1900">
                <a:cs typeface="Calibri"/>
              </a:rPr>
              <a:t>Restaurant and hotel Zvezda</a:t>
            </a:r>
          </a:p>
          <a:p>
            <a:r>
              <a:rPr lang="en-US" sz="1900">
                <a:cs typeface="Calibri"/>
              </a:rPr>
              <a:t>Bank, post office</a:t>
            </a:r>
          </a:p>
        </p:txBody>
      </p:sp>
    </p:spTree>
    <p:extLst>
      <p:ext uri="{BB962C8B-B14F-4D97-AF65-F5344CB8AC3E}">
        <p14:creationId xmlns:p14="http://schemas.microsoft.com/office/powerpoint/2010/main" val="2846939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4" descr="Slika, ki vsebuje besede trava, zunanje, polje, gora&#10;&#10;Opis je samodejno ustvarjen">
            <a:extLst>
              <a:ext uri="{FF2B5EF4-FFF2-40B4-BE49-F238E27FC236}">
                <a16:creationId xmlns:a16="http://schemas.microsoft.com/office/drawing/2014/main" id="{763D3750-BBFE-42BF-8718-74A6C1BBA8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0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7B039ED-61CC-4A54-BBC5-00B75FE14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l-SI" sz="4000">
                <a:solidFill>
                  <a:srgbClr val="FFFFFF"/>
                </a:solidFill>
                <a:cs typeface="Calibri Light"/>
              </a:rPr>
              <a:t>Murska Sobota</a:t>
            </a:r>
            <a:endParaRPr lang="sl-SI" sz="400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C3C89C9-7F16-4767-A297-BEE81BBB9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pPr marL="342900" indent="-342900"/>
            <a:endParaRPr lang="sl-SI" sz="2400">
              <a:cs typeface="Calibri"/>
            </a:endParaRPr>
          </a:p>
          <a:p>
            <a:pPr marL="342900" indent="-342900"/>
            <a:r>
              <a:rPr lang="sl-SI" sz="2400" err="1">
                <a:cs typeface="Calibri"/>
              </a:rPr>
              <a:t>Expano</a:t>
            </a:r>
            <a:endParaRPr lang="sl-SI" err="1"/>
          </a:p>
          <a:p>
            <a:pPr marL="342900" indent="-342900"/>
            <a:r>
              <a:rPr lang="sl-SI" sz="2400" err="1">
                <a:cs typeface="Calibri"/>
              </a:rPr>
              <a:t>Exercise</a:t>
            </a:r>
            <a:r>
              <a:rPr lang="sl-SI" sz="2400">
                <a:cs typeface="Calibri"/>
              </a:rPr>
              <a:t> park</a:t>
            </a:r>
          </a:p>
          <a:p>
            <a:pPr marL="342900" indent="-342900"/>
            <a:r>
              <a:rPr lang="sl-SI" sz="2400" err="1">
                <a:cs typeface="Calibri"/>
              </a:rPr>
              <a:t>Expano</a:t>
            </a:r>
            <a:r>
              <a:rPr lang="sl-SI" sz="2400">
                <a:cs typeface="Calibri"/>
              </a:rPr>
              <a:t> lake </a:t>
            </a:r>
            <a:r>
              <a:rPr lang="sl-SI" sz="2400" err="1">
                <a:cs typeface="Calibri"/>
              </a:rPr>
              <a:t>called</a:t>
            </a:r>
            <a:r>
              <a:rPr lang="sl-SI" sz="2400">
                <a:cs typeface="Calibri"/>
              </a:rPr>
              <a:t> </a:t>
            </a:r>
            <a:r>
              <a:rPr lang="sl-SI" sz="2400" err="1">
                <a:cs typeface="Calibri"/>
              </a:rPr>
              <a:t>Kamešnica</a:t>
            </a:r>
          </a:p>
          <a:p>
            <a:pPr marL="0" indent="0">
              <a:buNone/>
            </a:pPr>
            <a:endParaRPr lang="sl-SI" sz="2400">
              <a:cs typeface="Calibri"/>
            </a:endParaRPr>
          </a:p>
          <a:p>
            <a:pPr marL="0" indent="0">
              <a:buNone/>
            </a:pPr>
            <a:endParaRPr lang="sl-SI" sz="2400">
              <a:cs typeface="Calibri"/>
            </a:endParaRPr>
          </a:p>
          <a:p>
            <a:pPr marL="0" indent="0">
              <a:buNone/>
            </a:pPr>
            <a:endParaRPr lang="sl-SI" sz="2400">
              <a:cs typeface="Calibri"/>
            </a:endParaRPr>
          </a:p>
          <a:p>
            <a:pPr marL="0" indent="0">
              <a:buNone/>
            </a:pPr>
            <a:endParaRPr lang="sl-SI" sz="2400">
              <a:cs typeface="Calibri"/>
            </a:endParaRPr>
          </a:p>
          <a:p>
            <a:pPr marL="0" indent="0">
              <a:buNone/>
            </a:pPr>
            <a:endParaRPr lang="sl-SI" sz="2400">
              <a:cs typeface="Calibri"/>
            </a:endParaRPr>
          </a:p>
          <a:p>
            <a:pPr marL="0" indent="0">
              <a:buNone/>
            </a:pPr>
            <a:endParaRPr lang="sl-SI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2027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273609E-D1D5-48C4-93B8-7E3174E74E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0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748502-264D-4AD6-B981-C408FBAA9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MARTJANCI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2A853-2CEA-468E-8A06-E81B42E42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Small village</a:t>
            </a:r>
          </a:p>
          <a:p>
            <a:r>
              <a:rPr lang="en-US" sz="2400">
                <a:cs typeface="Calibri"/>
              </a:rPr>
              <a:t>Prekmurje region of Slovenia</a:t>
            </a:r>
          </a:p>
          <a:p>
            <a:r>
              <a:rPr lang="en-US" sz="2400">
                <a:cs typeface="Calibri"/>
              </a:rPr>
              <a:t>Between M. Sobota and Moravske Toplice</a:t>
            </a:r>
          </a:p>
          <a:p>
            <a:r>
              <a:rPr lang="en-US" sz="2400">
                <a:cs typeface="Calibri"/>
              </a:rPr>
              <a:t>Church Saint Martin</a:t>
            </a:r>
          </a:p>
          <a:p>
            <a:r>
              <a:rPr lang="en-US" sz="2400">
                <a:cs typeface="Calibri"/>
              </a:rPr>
              <a:t>Population: 500 people</a:t>
            </a:r>
          </a:p>
          <a:p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818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Slika 2" descr="Slika, ki vsebuje besede trava, zunanje, gora&#10;&#10;Opis je samodejno ustvarjen">
            <a:extLst>
              <a:ext uri="{FF2B5EF4-FFF2-40B4-BE49-F238E27FC236}">
                <a16:creationId xmlns:a16="http://schemas.microsoft.com/office/drawing/2014/main" id="{AAB851AE-D556-4AA9-8B54-6CB960392D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59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28AF093-ED8F-4C16-93F6-7F066CDF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l-SI" sz="4000">
                <a:solidFill>
                  <a:srgbClr val="FFFFFF"/>
                </a:solidFill>
                <a:cs typeface="Calibri Light"/>
              </a:rPr>
              <a:t>ABOUT OUR SCHOOL:</a:t>
            </a:r>
            <a:endParaRPr lang="sl-SI" sz="400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D8459BA-AA09-4F48-BB29-0A25AF90A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2400" err="1">
                <a:cs typeface="Calibri"/>
              </a:rPr>
              <a:t>Primary</a:t>
            </a:r>
            <a:r>
              <a:rPr lang="sl-SI" sz="2400">
                <a:cs typeface="Calibri"/>
              </a:rPr>
              <a:t> </a:t>
            </a:r>
            <a:r>
              <a:rPr lang="sl-SI" sz="2400" err="1">
                <a:cs typeface="Calibri"/>
              </a:rPr>
              <a:t>school</a:t>
            </a:r>
            <a:r>
              <a:rPr lang="sl-SI" sz="2400">
                <a:cs typeface="Calibri"/>
              </a:rPr>
              <a:t> I Murska Sobota</a:t>
            </a:r>
          </a:p>
          <a:p>
            <a:r>
              <a:rPr lang="sl-SI" sz="2400" err="1">
                <a:cs typeface="Calibri"/>
              </a:rPr>
              <a:t>Architect</a:t>
            </a:r>
            <a:r>
              <a:rPr lang="sl-SI" sz="2400">
                <a:cs typeface="Calibri"/>
              </a:rPr>
              <a:t> Feri Novak</a:t>
            </a:r>
          </a:p>
          <a:p>
            <a:r>
              <a:rPr lang="sl-SI" sz="2400">
                <a:cs typeface="Calibri"/>
              </a:rPr>
              <a:t>4 </a:t>
            </a:r>
            <a:r>
              <a:rPr lang="sl-SI" sz="2400" err="1">
                <a:cs typeface="Calibri"/>
              </a:rPr>
              <a:t>floors</a:t>
            </a:r>
          </a:p>
          <a:p>
            <a:r>
              <a:rPr lang="sl-SI" sz="2400">
                <a:cs typeface="Calibri"/>
              </a:rPr>
              <a:t>63 </a:t>
            </a:r>
            <a:r>
              <a:rPr lang="sl-SI" sz="2400" err="1">
                <a:cs typeface="Calibri"/>
              </a:rPr>
              <a:t>years</a:t>
            </a:r>
            <a:r>
              <a:rPr lang="sl-SI" sz="2400">
                <a:cs typeface="Calibri"/>
              </a:rPr>
              <a:t> </a:t>
            </a:r>
            <a:r>
              <a:rPr lang="sl-SI" sz="2400" err="1">
                <a:cs typeface="Calibri"/>
              </a:rPr>
              <a:t>old</a:t>
            </a:r>
          </a:p>
          <a:p>
            <a:r>
              <a:rPr lang="sl-SI" sz="2400">
                <a:cs typeface="Calibri"/>
              </a:rPr>
              <a:t>638 </a:t>
            </a:r>
            <a:r>
              <a:rPr lang="sl-SI" sz="2400" err="1">
                <a:cs typeface="Calibri"/>
              </a:rPr>
              <a:t>students</a:t>
            </a:r>
          </a:p>
          <a:p>
            <a:r>
              <a:rPr lang="sl-SI" sz="2400">
                <a:cs typeface="Calibri"/>
              </a:rPr>
              <a:t>80 </a:t>
            </a:r>
            <a:r>
              <a:rPr lang="sl-SI" sz="2400" err="1">
                <a:cs typeface="Calibri"/>
              </a:rPr>
              <a:t>teachers</a:t>
            </a:r>
            <a:r>
              <a:rPr lang="sl-SI" sz="2400">
                <a:cs typeface="Calibri"/>
              </a:rPr>
              <a:t> </a:t>
            </a:r>
            <a:r>
              <a:rPr lang="sl-SI" sz="2400" err="1">
                <a:cs typeface="Calibri"/>
              </a:rPr>
              <a:t>and</a:t>
            </a:r>
            <a:r>
              <a:rPr lang="sl-SI" sz="2400">
                <a:cs typeface="Calibri"/>
              </a:rPr>
              <a:t> </a:t>
            </a:r>
            <a:r>
              <a:rPr lang="sl-SI" sz="2400" err="1">
                <a:cs typeface="Calibri"/>
              </a:rPr>
              <a:t>workers</a:t>
            </a:r>
          </a:p>
          <a:p>
            <a:r>
              <a:rPr lang="sl-SI" sz="2400">
                <a:cs typeface="Calibri"/>
              </a:rPr>
              <a:t>Aleš Benko</a:t>
            </a:r>
          </a:p>
          <a:p>
            <a:endParaRPr lang="sl-SI" sz="2400">
              <a:cs typeface="Calibri"/>
            </a:endParaRPr>
          </a:p>
          <a:p>
            <a:pPr marL="0" indent="0">
              <a:buNone/>
            </a:pPr>
            <a:endParaRPr lang="sl-SI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416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2">
            <a:extLst>
              <a:ext uri="{FF2B5EF4-FFF2-40B4-BE49-F238E27FC236}">
                <a16:creationId xmlns:a16="http://schemas.microsoft.com/office/drawing/2014/main" id="{711470C2-F9D9-48DC-800D-3280DA5E8C6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75" y="-53234"/>
            <a:ext cx="13171119" cy="750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208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C73C5F44-1D7A-4E79-BB53-FA6E7F5D66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5292" y="894049"/>
            <a:ext cx="5571066" cy="506990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4">
            <a:extLst>
              <a:ext uri="{FF2B5EF4-FFF2-40B4-BE49-F238E27FC236}">
                <a16:creationId xmlns:a16="http://schemas.microsoft.com/office/drawing/2014/main" id="{013033AB-21D6-4D5E-9AA8-993F9F1037B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04129" y="884756"/>
            <a:ext cx="5571066" cy="50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8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8">
            <a:extLst>
              <a:ext uri="{FF2B5EF4-FFF2-40B4-BE49-F238E27FC236}">
                <a16:creationId xmlns:a16="http://schemas.microsoft.com/office/drawing/2014/main" id="{94088FA2-C0A5-42A2-83EB-E063C8ABBD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05292" y="1339849"/>
            <a:ext cx="5571066" cy="4178299"/>
          </a:xfrm>
          <a:prstGeom prst="rect">
            <a:avLst/>
          </a:prstGeom>
        </p:spPr>
      </p:pic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Slika 7" descr="Slika, ki vsebuje besede stena, strop&#10;&#10;Opis je samodejno ustvarjen">
            <a:extLst>
              <a:ext uri="{FF2B5EF4-FFF2-40B4-BE49-F238E27FC236}">
                <a16:creationId xmlns:a16="http://schemas.microsoft.com/office/drawing/2014/main" id="{C50A25A3-C7B8-4232-8E46-BA0E9EF32E37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15641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76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0D6B0-DF5E-4438-B442-1D080D0F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EMA L.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C8EA9-B79D-4575-8894-3C5A7EABF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14 years old</a:t>
            </a:r>
          </a:p>
          <a:p>
            <a:r>
              <a:rPr lang="en-US" sz="2400" err="1">
                <a:ea typeface="+mn-lt"/>
                <a:cs typeface="+mn-lt"/>
              </a:rPr>
              <a:t>Černelavci</a:t>
            </a:r>
            <a:r>
              <a:rPr lang="en-US" sz="2400">
                <a:ea typeface="+mn-lt"/>
                <a:cs typeface="+mn-lt"/>
              </a:rPr>
              <a:t> </a:t>
            </a:r>
            <a:endParaRPr lang="en-US" sz="2400">
              <a:cs typeface="Calibri"/>
            </a:endParaRPr>
          </a:p>
          <a:p>
            <a:r>
              <a:rPr lang="en-US" sz="2400">
                <a:cs typeface="Calibri"/>
              </a:rPr>
              <a:t>Hobbies: chess, read, cycle, paint </a:t>
            </a:r>
          </a:p>
          <a:p>
            <a:r>
              <a:rPr lang="en-US" sz="2400">
                <a:cs typeface="Calibri"/>
              </a:rPr>
              <a:t>Free time: bake </a:t>
            </a:r>
            <a:r>
              <a:rPr lang="en-US" sz="2400">
                <a:ea typeface="+mn-lt"/>
                <a:cs typeface="+mn-lt"/>
              </a:rPr>
              <a:t>and dance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7506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5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Slika 2" descr="Slika, ki vsebuje besede tla, notranji, stavba, rumeno&#10;&#10;Opis je samodejno ustvarjen">
            <a:extLst>
              <a:ext uri="{FF2B5EF4-FFF2-40B4-BE49-F238E27FC236}">
                <a16:creationId xmlns:a16="http://schemas.microsoft.com/office/drawing/2014/main" id="{63579A16-3587-4A69-B109-27C09785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81000" y="381000"/>
            <a:ext cx="6858000" cy="6096000"/>
          </a:xfrm>
          <a:prstGeom prst="rect">
            <a:avLst/>
          </a:prstGeom>
        </p:spPr>
      </p:pic>
      <p:pic>
        <p:nvPicPr>
          <p:cNvPr id="3" name="Slika 4" descr="Slika, ki vsebuje besede stavba, notranji, tla&#10;&#10;Opis je samodejno ustvarjen">
            <a:extLst>
              <a:ext uri="{FF2B5EF4-FFF2-40B4-BE49-F238E27FC236}">
                <a16:creationId xmlns:a16="http://schemas.microsoft.com/office/drawing/2014/main" id="{C13BF536-F298-4494-9E06-3D0BB32772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15000" y="381000"/>
            <a:ext cx="685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78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9F18E0D-A486-4997-A300-8CF800CF07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76178" y="457200"/>
            <a:ext cx="483964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41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DC35BF0-1269-4782-B75D-8634D600D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>
                <a:cs typeface="Calibri Light"/>
              </a:rPr>
              <a:t>POPULAR SPORTS IN OUR SCHOOL:</a:t>
            </a:r>
            <a:endParaRPr lang="sl-SI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2BED7CDF-1046-435C-A3A0-8830A3EE7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80272"/>
              </p:ext>
            </p:extLst>
          </p:nvPr>
        </p:nvGraphicFramePr>
        <p:xfrm>
          <a:off x="673443" y="1835922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0248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Slika 2" descr="Slika, ki vsebuje besede tla, notranji, strop, les&#10;&#10;Opis je samodejno ustvarjen">
            <a:extLst>
              <a:ext uri="{FF2B5EF4-FFF2-40B4-BE49-F238E27FC236}">
                <a16:creationId xmlns:a16="http://schemas.microsoft.com/office/drawing/2014/main" id="{EEA12037-2AC6-4E36-9205-47FCFA720EF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3"/>
            <a:ext cx="12191980" cy="685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96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DFBA28-065A-4BCB-8229-75E1A44E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>
                <a:cs typeface="Calibri Light"/>
              </a:rPr>
              <a:t>AWARDS:</a:t>
            </a:r>
            <a:endParaRPr lang="sl-SI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15E08068-4693-474D-A1A8-0400C52C1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82248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9009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4" descr="Slika, ki vsebuje besede besedilo, strop, stena, notranji&#10;&#10;Opis je samodejno ustvarjen">
            <a:extLst>
              <a:ext uri="{FF2B5EF4-FFF2-40B4-BE49-F238E27FC236}">
                <a16:creationId xmlns:a16="http://schemas.microsoft.com/office/drawing/2014/main" id="{042771E9-EA68-4744-9B35-762E180A82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1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, ki vsebuje besede besedilo, notranji, okno, polica&#10;&#10;Opis je samodejno ustvarjen">
            <a:extLst>
              <a:ext uri="{FF2B5EF4-FFF2-40B4-BE49-F238E27FC236}">
                <a16:creationId xmlns:a16="http://schemas.microsoft.com/office/drawing/2014/main" id="{8DDB0D2D-AEFB-451B-AA1E-821695648C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467" y="1443480"/>
            <a:ext cx="5294716" cy="397103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lika 6" descr="Slika, ki vsebuje besede besedilo, stena, polica, notranji&#10;&#10;Opis je samodejno ustvarjen">
            <a:extLst>
              <a:ext uri="{FF2B5EF4-FFF2-40B4-BE49-F238E27FC236}">
                <a16:creationId xmlns:a16="http://schemas.microsoft.com/office/drawing/2014/main" id="{17834E9A-4F01-415A-9368-BEA154E99C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3817" y="1443482"/>
            <a:ext cx="5294715" cy="3971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12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2">
            <a:extLst>
              <a:ext uri="{FF2B5EF4-FFF2-40B4-BE49-F238E27FC236}">
                <a16:creationId xmlns:a16="http://schemas.microsoft.com/office/drawing/2014/main" id="{C2D229FB-1F2D-4F9F-9141-AD1D9EFCB2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24200" y="1200150"/>
            <a:ext cx="5943600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64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8B0BC2-D627-4D33-BFF3-E25AF7F6B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>
                <a:cs typeface="Calibri Light"/>
              </a:rPr>
              <a:t>FAVOURITE PLACES IN SCHOOL:</a:t>
            </a:r>
            <a:endParaRPr lang="sl-SI"/>
          </a:p>
        </p:txBody>
      </p:sp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D29E96DA-3420-4492-AC35-5528330505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662445"/>
              </p:ext>
            </p:extLst>
          </p:nvPr>
        </p:nvGraphicFramePr>
        <p:xfrm>
          <a:off x="838200" y="196978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8603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5" descr="Slika, ki vsebuje besede notranji, stena, tla, strop&#10;&#10;Opis je samodejno ustvarjen">
            <a:extLst>
              <a:ext uri="{FF2B5EF4-FFF2-40B4-BE49-F238E27FC236}">
                <a16:creationId xmlns:a16="http://schemas.microsoft.com/office/drawing/2014/main" id="{8877CEE9-F524-4D5E-803D-FF84B191F1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81000" y="381000"/>
            <a:ext cx="6858000" cy="6096000"/>
          </a:xfrm>
          <a:prstGeom prst="rect">
            <a:avLst/>
          </a:prstGeom>
        </p:spPr>
      </p:pic>
      <p:pic>
        <p:nvPicPr>
          <p:cNvPr id="4" name="Slika 4" descr="Slika, ki vsebuje besede tla, notranji, jedilnica&#10;&#10;Opis je samodejno ustvarjen">
            <a:extLst>
              <a:ext uri="{FF2B5EF4-FFF2-40B4-BE49-F238E27FC236}">
                <a16:creationId xmlns:a16="http://schemas.microsoft.com/office/drawing/2014/main" id="{B7E7FDE9-5E65-4BAA-BC47-7F3C65E3EF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6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B579C6C-62C9-4460-8FD4-57D9103D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l-SI" sz="4000">
                <a:solidFill>
                  <a:srgbClr val="FFFFFF"/>
                </a:solidFill>
                <a:cs typeface="Calibri Light"/>
              </a:rPr>
              <a:t>EMA M.</a:t>
            </a:r>
            <a:endParaRPr lang="sl-SI" sz="400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B9B5A6-02CA-4101-9E87-8A8E2F7F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z="2400">
                <a:cs typeface="Calibri"/>
              </a:rPr>
              <a:t>14 years old</a:t>
            </a:r>
          </a:p>
          <a:p>
            <a:r>
              <a:rPr lang="sl-SI" sz="2400">
                <a:cs typeface="Calibri"/>
              </a:rPr>
              <a:t>Free time: music, reading books</a:t>
            </a:r>
          </a:p>
          <a:p>
            <a:r>
              <a:rPr lang="sl-SI" sz="2400">
                <a:cs typeface="Calibri"/>
              </a:rPr>
              <a:t>Martjanci </a:t>
            </a:r>
          </a:p>
          <a:p>
            <a:endParaRPr lang="sl-SI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537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4" descr="Slika, ki vsebuje besede besedilo, notranji, polica, knjiga&#10;&#10;Opis je samodejno ustvarjen">
            <a:extLst>
              <a:ext uri="{FF2B5EF4-FFF2-40B4-BE49-F238E27FC236}">
                <a16:creationId xmlns:a16="http://schemas.microsoft.com/office/drawing/2014/main" id="{A986AA16-0714-4351-B953-D9B2849C63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01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Slika 4" descr="Slika, ki vsebuje besede notranji, okno, strop, območje&#10;&#10;Opis je samodejno ustvarjen">
            <a:extLst>
              <a:ext uri="{FF2B5EF4-FFF2-40B4-BE49-F238E27FC236}">
                <a16:creationId xmlns:a16="http://schemas.microsoft.com/office/drawing/2014/main" id="{10115E11-F754-416F-8EF9-3AA50E422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61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D4B2C-DA78-4B3A-AD21-7EB42CC4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  <a:cs typeface="Calibri Light"/>
              </a:rPr>
              <a:t>NINA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573E4-755E-4D64-ADFD-65B253D1B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cs typeface="Calibri"/>
              </a:rPr>
              <a:t>13 years old</a:t>
            </a:r>
          </a:p>
          <a:p>
            <a:r>
              <a:rPr lang="en-US" sz="2000">
                <a:cs typeface="Calibri"/>
              </a:rPr>
              <a:t>Hobbies: volleyball, violin</a:t>
            </a:r>
          </a:p>
          <a:p>
            <a:r>
              <a:rPr lang="en-US" sz="2000">
                <a:cs typeface="Calibri"/>
              </a:rPr>
              <a:t>Free time: watching football, singing</a:t>
            </a:r>
          </a:p>
        </p:txBody>
      </p:sp>
      <p:pic>
        <p:nvPicPr>
          <p:cNvPr id="4" name="Slika 4" descr="Slika, ki vsebuje besede oseba, nošenje, postavljajoče, zapri&#10;&#10;Opis je samodejno ustvarjen">
            <a:extLst>
              <a:ext uri="{FF2B5EF4-FFF2-40B4-BE49-F238E27FC236}">
                <a16:creationId xmlns:a16="http://schemas.microsoft.com/office/drawing/2014/main" id="{E9DF9CD2-4DDC-4C28-AE5E-57756B1D14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1667" y="473654"/>
            <a:ext cx="3331446" cy="592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18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4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6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20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: Shape 122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EF9F678-71E3-49BF-BAE0-E3436B514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sl-SI" sz="4000">
                <a:solidFill>
                  <a:srgbClr val="FFFFFF"/>
                </a:solidFill>
                <a:cs typeface="Calibri Light"/>
              </a:rPr>
              <a:t>LUŠA</a:t>
            </a:r>
            <a:endParaRPr lang="sl-SI" sz="400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7CA973-D797-4067-9F64-B4FFA365A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>
                <a:ea typeface="+mn-lt"/>
                <a:cs typeface="+mn-lt"/>
              </a:rPr>
              <a:t>13 years old</a:t>
            </a:r>
          </a:p>
          <a:p>
            <a:r>
              <a:rPr lang="en-US" sz="2000">
                <a:ea typeface="+mn-lt"/>
                <a:cs typeface="+mn-lt"/>
              </a:rPr>
              <a:t>Hobbies: volleyball, volunteer firefighter</a:t>
            </a:r>
          </a:p>
          <a:p>
            <a:r>
              <a:rPr lang="en-US" sz="2000">
                <a:ea typeface="+mn-lt"/>
                <a:cs typeface="+mn-lt"/>
              </a:rPr>
              <a:t>Free time: cooking, watching Turkish series</a:t>
            </a:r>
          </a:p>
        </p:txBody>
      </p:sp>
      <p:pic>
        <p:nvPicPr>
          <p:cNvPr id="19" name="Slika 19" descr="Slika, ki vsebuje besede notranji, oseba, gospodinjski aparat&#10;&#10;Opis je samodejno ustvarjen">
            <a:extLst>
              <a:ext uri="{FF2B5EF4-FFF2-40B4-BE49-F238E27FC236}">
                <a16:creationId xmlns:a16="http://schemas.microsoft.com/office/drawing/2014/main" id="{719C4EDA-C08B-4710-90A3-9FFD672A14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5400000">
            <a:off x="8196807" y="1664222"/>
            <a:ext cx="3441165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56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83809-064E-44CA-A3C2-403CFAC1C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ALJAŽ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0235D-436E-4C49-AF4F-6C760CAC4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cs typeface="Calibri"/>
              </a:rPr>
              <a:t>13 years old</a:t>
            </a:r>
          </a:p>
          <a:p>
            <a:r>
              <a:rPr lang="en-US" sz="2400" dirty="0">
                <a:cs typeface="Calibri"/>
              </a:rPr>
              <a:t>Hobbies: basketball, football</a:t>
            </a:r>
          </a:p>
          <a:p>
            <a:r>
              <a:rPr lang="en-US" sz="2400" dirty="0">
                <a:cs typeface="Calibri"/>
              </a:rPr>
              <a:t>Free time: playing videogames</a:t>
            </a:r>
          </a:p>
        </p:txBody>
      </p:sp>
    </p:spTree>
    <p:extLst>
      <p:ext uri="{BB962C8B-B14F-4D97-AF65-F5344CB8AC3E}">
        <p14:creationId xmlns:p14="http://schemas.microsoft.com/office/powerpoint/2010/main" val="3055055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4B7DF-9B07-4A39-BB93-99AB68DD3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cs typeface="Calibri Light"/>
              </a:rPr>
              <a:t>DENIS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ABAD32-627D-492E-B161-C46635164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cs typeface="Calibri"/>
              </a:rPr>
              <a:t>13 years old</a:t>
            </a:r>
          </a:p>
          <a:p>
            <a:r>
              <a:rPr lang="en-US" sz="2400">
                <a:cs typeface="Calibri"/>
              </a:rPr>
              <a:t>Free time: programming, playing video games, making video games</a:t>
            </a:r>
          </a:p>
        </p:txBody>
      </p:sp>
    </p:spTree>
    <p:extLst>
      <p:ext uri="{BB962C8B-B14F-4D97-AF65-F5344CB8AC3E}">
        <p14:creationId xmlns:p14="http://schemas.microsoft.com/office/powerpoint/2010/main" val="3085493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BFD54CD-3FC1-4B92-8166-50B80748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sl-SI" sz="4000">
                <a:solidFill>
                  <a:srgbClr val="FFFFFF"/>
                </a:solidFill>
                <a:cs typeface="Calibri Light"/>
              </a:rPr>
              <a:t>Murska Sobota</a:t>
            </a:r>
            <a:endParaRPr lang="sl-SI" sz="400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741F5F6-FA71-482F-89CE-D788DC9C7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endParaRPr lang="sl-SI" sz="1900">
              <a:cs typeface="Calibri"/>
            </a:endParaRPr>
          </a:p>
          <a:p>
            <a:endParaRPr lang="sl-SI" sz="1900">
              <a:cs typeface="Calibri"/>
            </a:endParaRPr>
          </a:p>
          <a:p>
            <a:r>
              <a:rPr lang="sl-SI" sz="1900">
                <a:cs typeface="Calibri"/>
              </a:rPr>
              <a:t>Nice </a:t>
            </a:r>
            <a:r>
              <a:rPr lang="sl-SI" sz="1900" err="1">
                <a:cs typeface="Calibri"/>
              </a:rPr>
              <a:t>small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town</a:t>
            </a:r>
            <a:r>
              <a:rPr lang="sl-SI" sz="1900">
                <a:cs typeface="Calibri"/>
              </a:rPr>
              <a:t> in </a:t>
            </a:r>
            <a:r>
              <a:rPr lang="sl-SI" sz="1900" err="1">
                <a:cs typeface="Calibri"/>
              </a:rPr>
              <a:t>the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east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of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Slovenia</a:t>
            </a:r>
            <a:endParaRPr lang="sl-SI" sz="1900">
              <a:cs typeface="Calibri"/>
            </a:endParaRPr>
          </a:p>
          <a:p>
            <a:r>
              <a:rPr lang="sl-SI" sz="1900">
                <a:cs typeface="Calibri"/>
              </a:rPr>
              <a:t>2 </a:t>
            </a:r>
            <a:r>
              <a:rPr lang="sl-SI" sz="1900" err="1">
                <a:cs typeface="Calibri"/>
              </a:rPr>
              <a:t>shopping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centers</a:t>
            </a:r>
            <a:endParaRPr lang="sl-SI" sz="1900">
              <a:cs typeface="Calibri"/>
            </a:endParaRPr>
          </a:p>
          <a:p>
            <a:r>
              <a:rPr lang="sl-SI" sz="1900">
                <a:cs typeface="Calibri"/>
              </a:rPr>
              <a:t>4 </a:t>
            </a:r>
            <a:r>
              <a:rPr lang="sl-SI" sz="1900" err="1">
                <a:cs typeface="Calibri"/>
              </a:rPr>
              <a:t>schools</a:t>
            </a:r>
            <a:endParaRPr lang="sl-SI" sz="1900">
              <a:cs typeface="Calibri"/>
            </a:endParaRPr>
          </a:p>
          <a:p>
            <a:r>
              <a:rPr lang="sl-SI" sz="1900" err="1">
                <a:cs typeface="Calibri"/>
              </a:rPr>
              <a:t>Swimming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pool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near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the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city</a:t>
            </a:r>
            <a:r>
              <a:rPr lang="sl-SI" sz="1900">
                <a:cs typeface="Calibri"/>
              </a:rPr>
              <a:t> </a:t>
            </a:r>
            <a:r>
              <a:rPr lang="sl-SI" sz="1900" err="1">
                <a:cs typeface="Calibri"/>
              </a:rPr>
              <a:t>stadium</a:t>
            </a:r>
            <a:r>
              <a:rPr lang="sl-SI" sz="1900">
                <a:cs typeface="Calibri"/>
              </a:rPr>
              <a:t> Fazanerija</a:t>
            </a:r>
          </a:p>
          <a:p>
            <a:endParaRPr lang="sl-SI" sz="1900">
              <a:cs typeface="Calibri"/>
            </a:endParaRPr>
          </a:p>
          <a:p>
            <a:r>
              <a:rPr lang="sl-SI" sz="1900">
                <a:cs typeface="Calibri"/>
              </a:rPr>
              <a:t>Nice park </a:t>
            </a:r>
            <a:r>
              <a:rPr lang="sl-SI" sz="1900" err="1">
                <a:cs typeface="Calibri"/>
              </a:rPr>
              <a:t>with</a:t>
            </a:r>
            <a:r>
              <a:rPr lang="sl-SI" sz="1900">
                <a:cs typeface="Calibri"/>
              </a:rPr>
              <a:t> a </a:t>
            </a:r>
            <a:r>
              <a:rPr lang="sl-SI" sz="1900" err="1">
                <a:cs typeface="Calibri"/>
              </a:rPr>
              <a:t>castle</a:t>
            </a:r>
            <a:endParaRPr lang="sl-SI" sz="1900">
              <a:cs typeface="Calibri"/>
            </a:endParaRPr>
          </a:p>
          <a:p>
            <a:r>
              <a:rPr lang="sl-SI" sz="1900" err="1">
                <a:cs typeface="Calibri"/>
              </a:rPr>
              <a:t>Recreation</a:t>
            </a:r>
            <a:r>
              <a:rPr lang="sl-SI" sz="1900">
                <a:cs typeface="Calibri"/>
              </a:rPr>
              <a:t> park Fazanerija</a:t>
            </a:r>
          </a:p>
          <a:p>
            <a:r>
              <a:rPr lang="sl-SI" sz="1900" err="1">
                <a:cs typeface="Calibri"/>
              </a:rPr>
              <a:t>Stadium</a:t>
            </a:r>
            <a:r>
              <a:rPr lang="sl-SI" sz="1900">
                <a:cs typeface="Calibri"/>
              </a:rPr>
              <a:t> Fazanerija </a:t>
            </a:r>
          </a:p>
          <a:p>
            <a:r>
              <a:rPr lang="sl-SI" sz="1900" err="1">
                <a:cs typeface="Calibri"/>
              </a:rPr>
              <a:t>Football</a:t>
            </a:r>
            <a:r>
              <a:rPr lang="sl-SI" sz="1900">
                <a:cs typeface="Calibri"/>
              </a:rPr>
              <a:t> team Mura</a:t>
            </a:r>
          </a:p>
          <a:p>
            <a:endParaRPr lang="sl-SI" sz="1900">
              <a:cs typeface="Calibri"/>
            </a:endParaRPr>
          </a:p>
          <a:p>
            <a:endParaRPr lang="sl-SI" sz="1900">
              <a:cs typeface="Calibri"/>
            </a:endParaRPr>
          </a:p>
          <a:p>
            <a:endParaRPr lang="sl-SI" sz="19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930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AAB25A-118C-4851-ABC8-9C932DCE40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0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Širokozaslonsko</PresentationFormat>
  <Paragraphs>97</Paragraphs>
  <Slides>31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36" baseType="lpstr">
      <vt:lpstr>Arial</vt:lpstr>
      <vt:lpstr>Arial,Sans-Serif</vt:lpstr>
      <vt:lpstr>Calibri</vt:lpstr>
      <vt:lpstr>Calibri Light</vt:lpstr>
      <vt:lpstr>Officeova tema</vt:lpstr>
      <vt:lpstr>SLOVENIA</vt:lpstr>
      <vt:lpstr>EMA L.</vt:lpstr>
      <vt:lpstr>EMA M.</vt:lpstr>
      <vt:lpstr>NINA</vt:lpstr>
      <vt:lpstr>LUŠA</vt:lpstr>
      <vt:lpstr>ALJAŽ</vt:lpstr>
      <vt:lpstr>DENIS</vt:lpstr>
      <vt:lpstr>Murska Sobota</vt:lpstr>
      <vt:lpstr>PowerPointova predstavitev</vt:lpstr>
      <vt:lpstr>Murska Sobota </vt:lpstr>
      <vt:lpstr>PowerPointova predstavitev</vt:lpstr>
      <vt:lpstr>Murska Sobota</vt:lpstr>
      <vt:lpstr>PowerPointova predstavitev</vt:lpstr>
      <vt:lpstr>MARTJANCI</vt:lpstr>
      <vt:lpstr>PowerPointova predstavitev</vt:lpstr>
      <vt:lpstr>ABOUT OUR SCHOOL: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POPULAR SPORTS IN OUR SCHOOL:</vt:lpstr>
      <vt:lpstr>PowerPointova predstavitev</vt:lpstr>
      <vt:lpstr>AWARDS:</vt:lpstr>
      <vt:lpstr>PowerPointova predstavitev</vt:lpstr>
      <vt:lpstr>PowerPointova predstavitev</vt:lpstr>
      <vt:lpstr>PowerPointova predstavitev</vt:lpstr>
      <vt:lpstr>FAVOURITE PLACES IN SCHOOL: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Pouk</dc:creator>
  <cp:lastModifiedBy>Simon Hauko</cp:lastModifiedBy>
  <cp:revision>7</cp:revision>
  <dcterms:created xsi:type="dcterms:W3CDTF">2021-12-01T07:34:53Z</dcterms:created>
  <dcterms:modified xsi:type="dcterms:W3CDTF">2022-08-12T09:04:41Z</dcterms:modified>
</cp:coreProperties>
</file>