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7AF"/>
    <a:srgbClr val="46A1DA"/>
    <a:srgbClr val="FAB001"/>
    <a:srgbClr val="91C236"/>
    <a:srgbClr val="F08114"/>
    <a:srgbClr val="8ACBC0"/>
    <a:srgbClr val="D7EDE9"/>
    <a:srgbClr val="25B7BC"/>
    <a:srgbClr val="009386"/>
    <a:srgbClr val="26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0" y="0"/>
            <a:ext cx="9144000" cy="6857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9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iteracymatters.com/2020/03/31/a-social-media-pandemic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40D9E5-B2D9-A38B-C49D-9091B927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53184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EAE0D3-511F-BB6D-7174-59D73C7C58C7}"/>
              </a:ext>
            </a:extLst>
          </p:cNvPr>
          <p:cNvSpPr txBox="1"/>
          <p:nvPr/>
        </p:nvSpPr>
        <p:spPr>
          <a:xfrm>
            <a:off x="368559" y="5001208"/>
            <a:ext cx="8406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err="1"/>
              <a:t>Staying</a:t>
            </a:r>
            <a:r>
              <a:rPr lang="it-IT" sz="6000" dirty="0"/>
              <a:t> safe on the Internet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E6EAB8-E5C9-67CB-3763-75B9E2863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" y="5820234"/>
            <a:ext cx="1309102" cy="964285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C7752D2-89C8-7502-6287-516278605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31" y="101747"/>
            <a:ext cx="2267339" cy="46547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B4A9E55-5D39-04CC-DF94-E24EF2BC6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63" y="5734618"/>
            <a:ext cx="1123382" cy="11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8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C5B475-C3C1-C3B9-BC20-15206070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44" y="0"/>
            <a:ext cx="6828112" cy="890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7F34378-DB1B-A2B9-9CE3-A086FC367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93" y="3712191"/>
            <a:ext cx="7175614" cy="31458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905106D-4A74-0D4B-8009-8B448A760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734" y="1327563"/>
            <a:ext cx="5212532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B4C32B-8773-3A97-E4CD-BC2A3DE9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1" y="0"/>
            <a:ext cx="7273158" cy="890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DBD5DDE-EE92-CED9-2F78-98C8DBB8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02" y="769214"/>
            <a:ext cx="6748857" cy="14753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0BDE3C3-8262-06BC-FAE0-672E2AC64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8" y="1927827"/>
            <a:ext cx="7230483" cy="14814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981420-F96A-D5BD-D880-5E51A07DB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78" y="3086440"/>
            <a:ext cx="8163252" cy="14814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CB428E-51FB-8927-3154-0F502C62D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02" y="4251149"/>
            <a:ext cx="8151058" cy="14814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43B13E-5643-BE61-BCC0-38E56B669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02" y="5409762"/>
            <a:ext cx="8114479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305510-3E26-6B01-980D-E50A73ED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95" y="590513"/>
            <a:ext cx="1146147" cy="1737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CA7A4BB-6CBA-6A79-B58F-5459B2658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16" y="5114393"/>
            <a:ext cx="2755631" cy="17436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5A69FDC-5E02-7E24-36CF-DCDA96F0D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994" y="1150694"/>
            <a:ext cx="5267401" cy="10973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214BFF-9950-7CB2-D99C-10C00A3BD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141" y="2360155"/>
            <a:ext cx="7017104" cy="14997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FCCF08-5401-9E89-15D2-775176DA0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561" y="4084073"/>
            <a:ext cx="7090263" cy="10973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EDEDD7E-6AAB-A3F4-4953-767D915EA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994" y="142418"/>
            <a:ext cx="466384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2ADFA2-2E1F-3289-48DF-FC4AE5EC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0"/>
            <a:ext cx="7193903" cy="8961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D8F554-37DB-DF0A-2177-92C3B508F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352" y="1995643"/>
            <a:ext cx="3907875" cy="40237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0E7D62D-8F07-13FE-D8D6-47798EF3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91" y="1609566"/>
            <a:ext cx="3139712" cy="6157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82F14A5-255D-E91C-4F70-7A26D994B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91" y="2492926"/>
            <a:ext cx="3139712" cy="6218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9AB8CD0-7998-3E3B-CD1F-6081E2118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91" y="3314020"/>
            <a:ext cx="3139712" cy="6218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FA34104-93C9-840D-65C5-FEEEB1EF3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91" y="4135114"/>
            <a:ext cx="3139712" cy="6218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893B761-1813-633B-4A04-C6D27875B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91" y="4963886"/>
            <a:ext cx="3139712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29855E-820B-14D1-E506-11EC75D4B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70" y="-79536"/>
            <a:ext cx="2530059" cy="8961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ADAAE08-D85A-1152-2E36-FBF84BF3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63" y="565281"/>
            <a:ext cx="5651482" cy="6889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9D8C7EB-B102-E3C9-B16D-688816936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76" y="1117017"/>
            <a:ext cx="7309738" cy="6889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59C832-5F03-58D4-D959-7E8E10B08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081" y="3006101"/>
            <a:ext cx="3340898" cy="36823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7E4040-E300-B7EF-1ACC-A2D85D896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18" y="1735815"/>
            <a:ext cx="3529890" cy="6218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A03C3E-A1A6-B95A-8EB9-954C4D99F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07" y="2545624"/>
            <a:ext cx="4743099" cy="6218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121552C-71DD-08B1-684A-D2490A6D1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18" y="3364177"/>
            <a:ext cx="4511431" cy="9754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14ABE54-7865-3DE4-E0F5-EBDD863921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18" y="4536329"/>
            <a:ext cx="4822354" cy="62184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638CC0-D973-330A-9243-57D674744E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418" y="5354882"/>
            <a:ext cx="387129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A14319-E29F-08B0-C648-2C4D2AC4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44" y="0"/>
            <a:ext cx="6828112" cy="890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E74BA0F-F2D1-E2C1-F326-3782348AB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98304"/>
            <a:ext cx="4224894" cy="42187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4ECFC0-FCE7-E728-2D0A-40543BC88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31" y="1539120"/>
            <a:ext cx="3011685" cy="13351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D36D21D-F6A1-FCB4-2350-4A1729B33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31" y="3316171"/>
            <a:ext cx="296900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97A2D41-C9FC-E9AF-B6FA-F833998E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44" y="0"/>
            <a:ext cx="6828112" cy="890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524F2E-EF7E-B807-3373-C20D8E00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95" y="1249787"/>
            <a:ext cx="3438442" cy="469432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83E6C20-9C17-4248-2B84-27DBF35EF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07" y="1501798"/>
            <a:ext cx="3523793" cy="13351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A96793-9F99-9D0D-1FFA-C7F77BFCF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37" y="3109227"/>
            <a:ext cx="4730906" cy="9754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23F4210-760B-B67E-FEED-2363D7FA8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44" y="4459601"/>
            <a:ext cx="474309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824C64E-80C1-74F3-A3FB-2DF8DFC5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44" y="0"/>
            <a:ext cx="6828112" cy="890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292764-A8AF-9190-2F39-9EC1CAD2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22" y="2019326"/>
            <a:ext cx="3981033" cy="298729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C284F78-9EDE-2A3E-9A1D-624C3445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67" y="1165812"/>
            <a:ext cx="3042168" cy="17070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2972876-F8C6-7A18-F870-A59FA7EB9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67" y="3134563"/>
            <a:ext cx="3060457" cy="13351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3BECE7-07A7-42C5-0393-459505EF8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615" y="5006625"/>
            <a:ext cx="561490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10B8E2-87E8-4BCC-C558-E3CFEF2E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44" y="0"/>
            <a:ext cx="6828112" cy="8961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D37DCC7-6DED-FFE1-AC84-ADEBA963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84" y="1272054"/>
            <a:ext cx="2109399" cy="474309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1A54AB-1CD9-26F3-D85E-EC65DC997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620" y="1420387"/>
            <a:ext cx="4584589" cy="9754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54FCDEA-6220-257B-6305-4486C0409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620" y="2761430"/>
            <a:ext cx="4505334" cy="13351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3530B8-ADB1-1754-67EE-C8ACB9A0F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620" y="4462168"/>
            <a:ext cx="4505334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6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C4D24B9-60BB-FAEF-AE0F-6E369BBF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03" y="147447"/>
            <a:ext cx="3700593" cy="890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674616C-AA82-D188-5707-F28ECB81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36" y="1529299"/>
            <a:ext cx="1804572" cy="40419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E42A21F-A255-2363-0012-C7283064E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48" y="1037540"/>
            <a:ext cx="7547502" cy="6218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F7385E1-C07F-6F40-8D8E-F2C5198C7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55" y="1659386"/>
            <a:ext cx="4779678" cy="13351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E7BB33-E194-D2B7-1C7B-2A4D39611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55" y="3305171"/>
            <a:ext cx="5517358" cy="9754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E6DDCD-E1CE-E468-8D89-01941A47F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55" y="4637314"/>
            <a:ext cx="524911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1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6673</TotalTime>
  <Words>5</Words>
  <Application>Microsoft Office PowerPoint</Application>
  <PresentationFormat>Presentazione su schermo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Booker</dc:creator>
  <cp:lastModifiedBy>ROberto Curcio</cp:lastModifiedBy>
  <cp:revision>89</cp:revision>
  <dcterms:created xsi:type="dcterms:W3CDTF">2021-12-16T16:19:00Z</dcterms:created>
  <dcterms:modified xsi:type="dcterms:W3CDTF">2022-08-08T21:34:30Z</dcterms:modified>
</cp:coreProperties>
</file>