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</p:sldIdLst>
  <p:sldSz cx="12192000" cy="6858000"/>
  <p:notesSz cx="6858000" cy="9144000"/>
  <p:photoAlbum/>
  <p:defaultTextStyle>
    <a:defPPr>
      <a:defRPr lang="sl-S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7AE90B7-75A7-44CC-8575-67358BAFC54A}" v="1" dt="2022-08-12T09:38:24.27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41" d="100"/>
          <a:sy n="141" d="100"/>
        </p:scale>
        <p:origin x="132" y="33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5581D7F5-B0D3-AC28-849B-B188797E204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id="{A0044D8C-DD6A-8328-3708-100B0DE8EEC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l-SI"/>
              <a:t>Kliknite, če želite urediti slog podnaslova matrice</a:t>
            </a:r>
          </a:p>
        </p:txBody>
      </p:sp>
      <p:sp>
        <p:nvSpPr>
          <p:cNvPr id="4" name="Označba mesta datuma 3">
            <a:extLst>
              <a:ext uri="{FF2B5EF4-FFF2-40B4-BE49-F238E27FC236}">
                <a16:creationId xmlns:a16="http://schemas.microsoft.com/office/drawing/2014/main" id="{157E5E06-8E3D-6C2A-7638-6B5A014EBC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121F58-8742-4E01-9317-BA34EEA36607}" type="datetimeFigureOut">
              <a:rPr lang="sl-SI" smtClean="0"/>
              <a:t>12. 08. 2022</a:t>
            </a:fld>
            <a:endParaRPr lang="sl-SI"/>
          </a:p>
        </p:txBody>
      </p:sp>
      <p:sp>
        <p:nvSpPr>
          <p:cNvPr id="5" name="Označba mesta noge 4">
            <a:extLst>
              <a:ext uri="{FF2B5EF4-FFF2-40B4-BE49-F238E27FC236}">
                <a16:creationId xmlns:a16="http://schemas.microsoft.com/office/drawing/2014/main" id="{44FA43EA-C3F4-D437-2345-38C37ECCD9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>
            <a:extLst>
              <a:ext uri="{FF2B5EF4-FFF2-40B4-BE49-F238E27FC236}">
                <a16:creationId xmlns:a16="http://schemas.microsoft.com/office/drawing/2014/main" id="{DEEFCBE6-EFD5-37D1-69A8-289741FAA0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2A7FE9-7480-468F-A6AF-E8C23AAD8545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7001999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4EDB3444-3B45-3321-C4E7-5C6654B117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navpičnega besedila 2">
            <a:extLst>
              <a:ext uri="{FF2B5EF4-FFF2-40B4-BE49-F238E27FC236}">
                <a16:creationId xmlns:a16="http://schemas.microsoft.com/office/drawing/2014/main" id="{49D17678-2AC3-E53D-9D6E-2CB709C9A80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datuma 3">
            <a:extLst>
              <a:ext uri="{FF2B5EF4-FFF2-40B4-BE49-F238E27FC236}">
                <a16:creationId xmlns:a16="http://schemas.microsoft.com/office/drawing/2014/main" id="{E9649BBB-75E4-A6E5-7957-CF0A076D54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121F58-8742-4E01-9317-BA34EEA36607}" type="datetimeFigureOut">
              <a:rPr lang="sl-SI" smtClean="0"/>
              <a:t>12. 08. 2022</a:t>
            </a:fld>
            <a:endParaRPr lang="sl-SI"/>
          </a:p>
        </p:txBody>
      </p:sp>
      <p:sp>
        <p:nvSpPr>
          <p:cNvPr id="5" name="Označba mesta noge 4">
            <a:extLst>
              <a:ext uri="{FF2B5EF4-FFF2-40B4-BE49-F238E27FC236}">
                <a16:creationId xmlns:a16="http://schemas.microsoft.com/office/drawing/2014/main" id="{DF78CD43-6E91-7BC2-5FF4-0170D6D085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>
            <a:extLst>
              <a:ext uri="{FF2B5EF4-FFF2-40B4-BE49-F238E27FC236}">
                <a16:creationId xmlns:a16="http://schemas.microsoft.com/office/drawing/2014/main" id="{A73C32F8-3C82-3124-4B69-9E588EDF91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2A7FE9-7480-468F-A6AF-E8C23AAD8545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7544064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vpični naslov 1">
            <a:extLst>
              <a:ext uri="{FF2B5EF4-FFF2-40B4-BE49-F238E27FC236}">
                <a16:creationId xmlns:a16="http://schemas.microsoft.com/office/drawing/2014/main" id="{E9D0A51E-C356-DF97-1374-EC63E9F7383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navpičnega besedila 2">
            <a:extLst>
              <a:ext uri="{FF2B5EF4-FFF2-40B4-BE49-F238E27FC236}">
                <a16:creationId xmlns:a16="http://schemas.microsoft.com/office/drawing/2014/main" id="{656ADA03-B95A-4C25-1693-012A56AD361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datuma 3">
            <a:extLst>
              <a:ext uri="{FF2B5EF4-FFF2-40B4-BE49-F238E27FC236}">
                <a16:creationId xmlns:a16="http://schemas.microsoft.com/office/drawing/2014/main" id="{9AA6ECB3-4758-2D7F-CE8C-CA337393E8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121F58-8742-4E01-9317-BA34EEA36607}" type="datetimeFigureOut">
              <a:rPr lang="sl-SI" smtClean="0"/>
              <a:t>12. 08. 2022</a:t>
            </a:fld>
            <a:endParaRPr lang="sl-SI"/>
          </a:p>
        </p:txBody>
      </p:sp>
      <p:sp>
        <p:nvSpPr>
          <p:cNvPr id="5" name="Označba mesta noge 4">
            <a:extLst>
              <a:ext uri="{FF2B5EF4-FFF2-40B4-BE49-F238E27FC236}">
                <a16:creationId xmlns:a16="http://schemas.microsoft.com/office/drawing/2014/main" id="{C323DA0E-9D8A-B1AE-C5BD-EB19144817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>
            <a:extLst>
              <a:ext uri="{FF2B5EF4-FFF2-40B4-BE49-F238E27FC236}">
                <a16:creationId xmlns:a16="http://schemas.microsoft.com/office/drawing/2014/main" id="{6871EE39-E74C-76F1-B210-DDC0A8871B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2A7FE9-7480-468F-A6AF-E8C23AAD8545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8455490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3A2991B4-AFF5-CA3C-2589-86D2FC7583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B748610C-0BF5-9194-6338-8C5143A791D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datuma 3">
            <a:extLst>
              <a:ext uri="{FF2B5EF4-FFF2-40B4-BE49-F238E27FC236}">
                <a16:creationId xmlns:a16="http://schemas.microsoft.com/office/drawing/2014/main" id="{D82E1F0F-AB75-04CD-DED9-FEC8925DE8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121F58-8742-4E01-9317-BA34EEA36607}" type="datetimeFigureOut">
              <a:rPr lang="sl-SI" smtClean="0"/>
              <a:t>12. 08. 2022</a:t>
            </a:fld>
            <a:endParaRPr lang="sl-SI"/>
          </a:p>
        </p:txBody>
      </p:sp>
      <p:sp>
        <p:nvSpPr>
          <p:cNvPr id="5" name="Označba mesta noge 4">
            <a:extLst>
              <a:ext uri="{FF2B5EF4-FFF2-40B4-BE49-F238E27FC236}">
                <a16:creationId xmlns:a16="http://schemas.microsoft.com/office/drawing/2014/main" id="{56F19079-B51A-8715-4716-2F8C66A976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>
            <a:extLst>
              <a:ext uri="{FF2B5EF4-FFF2-40B4-BE49-F238E27FC236}">
                <a16:creationId xmlns:a16="http://schemas.microsoft.com/office/drawing/2014/main" id="{E7D52F4E-888D-993A-254F-019B95E90D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2A7FE9-7480-468F-A6AF-E8C23AAD8545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2213202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FE694830-5E0B-4EE8-0BDA-963F50C684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besedila 2">
            <a:extLst>
              <a:ext uri="{FF2B5EF4-FFF2-40B4-BE49-F238E27FC236}">
                <a16:creationId xmlns:a16="http://schemas.microsoft.com/office/drawing/2014/main" id="{8F1A1F7F-4E8C-3095-326A-1ADB2935703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4" name="Označba mesta datuma 3">
            <a:extLst>
              <a:ext uri="{FF2B5EF4-FFF2-40B4-BE49-F238E27FC236}">
                <a16:creationId xmlns:a16="http://schemas.microsoft.com/office/drawing/2014/main" id="{02979A52-D413-A94B-630A-570325817E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121F58-8742-4E01-9317-BA34EEA36607}" type="datetimeFigureOut">
              <a:rPr lang="sl-SI" smtClean="0"/>
              <a:t>12. 08. 2022</a:t>
            </a:fld>
            <a:endParaRPr lang="sl-SI"/>
          </a:p>
        </p:txBody>
      </p:sp>
      <p:sp>
        <p:nvSpPr>
          <p:cNvPr id="5" name="Označba mesta noge 4">
            <a:extLst>
              <a:ext uri="{FF2B5EF4-FFF2-40B4-BE49-F238E27FC236}">
                <a16:creationId xmlns:a16="http://schemas.microsoft.com/office/drawing/2014/main" id="{55E94258-14E1-F675-B637-0054DE4F32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>
            <a:extLst>
              <a:ext uri="{FF2B5EF4-FFF2-40B4-BE49-F238E27FC236}">
                <a16:creationId xmlns:a16="http://schemas.microsoft.com/office/drawing/2014/main" id="{00288A05-F670-B6B5-7C4B-6A67565CAF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2A7FE9-7480-468F-A6AF-E8C23AAD8545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6748951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A4BF1054-A671-CF74-1354-8DAA22D11F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CA1D27B0-817B-0A7D-FEA8-DBDA31AB5A5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vsebine 3">
            <a:extLst>
              <a:ext uri="{FF2B5EF4-FFF2-40B4-BE49-F238E27FC236}">
                <a16:creationId xmlns:a16="http://schemas.microsoft.com/office/drawing/2014/main" id="{1A24BD15-1EE2-9811-D4B4-48B321CB688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5" name="Označba mesta datuma 4">
            <a:extLst>
              <a:ext uri="{FF2B5EF4-FFF2-40B4-BE49-F238E27FC236}">
                <a16:creationId xmlns:a16="http://schemas.microsoft.com/office/drawing/2014/main" id="{97A3E659-BE95-4864-E41C-77293C14EA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121F58-8742-4E01-9317-BA34EEA36607}" type="datetimeFigureOut">
              <a:rPr lang="sl-SI" smtClean="0"/>
              <a:t>12. 08. 2022</a:t>
            </a:fld>
            <a:endParaRPr lang="sl-SI"/>
          </a:p>
        </p:txBody>
      </p:sp>
      <p:sp>
        <p:nvSpPr>
          <p:cNvPr id="6" name="Označba mesta noge 5">
            <a:extLst>
              <a:ext uri="{FF2B5EF4-FFF2-40B4-BE49-F238E27FC236}">
                <a16:creationId xmlns:a16="http://schemas.microsoft.com/office/drawing/2014/main" id="{266AE0A3-1CA1-AB43-84AC-50195031CD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značba mesta številke diapozitiva 6">
            <a:extLst>
              <a:ext uri="{FF2B5EF4-FFF2-40B4-BE49-F238E27FC236}">
                <a16:creationId xmlns:a16="http://schemas.microsoft.com/office/drawing/2014/main" id="{CAFA9513-49FF-82AB-4B6D-804F90A808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2A7FE9-7480-468F-A6AF-E8C23AAD8545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9667498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839D3553-8BEB-6799-4223-858D9D8E40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besedila 2">
            <a:extLst>
              <a:ext uri="{FF2B5EF4-FFF2-40B4-BE49-F238E27FC236}">
                <a16:creationId xmlns:a16="http://schemas.microsoft.com/office/drawing/2014/main" id="{36B00DF0-6B59-78F9-D861-8F3C0E3B274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4" name="Označba mesta vsebine 3">
            <a:extLst>
              <a:ext uri="{FF2B5EF4-FFF2-40B4-BE49-F238E27FC236}">
                <a16:creationId xmlns:a16="http://schemas.microsoft.com/office/drawing/2014/main" id="{52C6D046-75DC-A58B-ECA5-5DA1CA4FCEF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5" name="Označba mesta besedila 4">
            <a:extLst>
              <a:ext uri="{FF2B5EF4-FFF2-40B4-BE49-F238E27FC236}">
                <a16:creationId xmlns:a16="http://schemas.microsoft.com/office/drawing/2014/main" id="{8661283C-4B9A-709C-1E42-9EB62644CCA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6" name="Označba mesta vsebine 5">
            <a:extLst>
              <a:ext uri="{FF2B5EF4-FFF2-40B4-BE49-F238E27FC236}">
                <a16:creationId xmlns:a16="http://schemas.microsoft.com/office/drawing/2014/main" id="{1E875973-1C6E-7F2F-B28A-F16F44F9A81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7" name="Označba mesta datuma 6">
            <a:extLst>
              <a:ext uri="{FF2B5EF4-FFF2-40B4-BE49-F238E27FC236}">
                <a16:creationId xmlns:a16="http://schemas.microsoft.com/office/drawing/2014/main" id="{904D61D7-30C8-7105-1597-E19EA3DF6A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121F58-8742-4E01-9317-BA34EEA36607}" type="datetimeFigureOut">
              <a:rPr lang="sl-SI" smtClean="0"/>
              <a:t>12. 08. 2022</a:t>
            </a:fld>
            <a:endParaRPr lang="sl-SI"/>
          </a:p>
        </p:txBody>
      </p:sp>
      <p:sp>
        <p:nvSpPr>
          <p:cNvPr id="8" name="Označba mesta noge 7">
            <a:extLst>
              <a:ext uri="{FF2B5EF4-FFF2-40B4-BE49-F238E27FC236}">
                <a16:creationId xmlns:a16="http://schemas.microsoft.com/office/drawing/2014/main" id="{3E5A2E96-DC77-49BC-531F-0A2B26FA79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9" name="Označba mesta številke diapozitiva 8">
            <a:extLst>
              <a:ext uri="{FF2B5EF4-FFF2-40B4-BE49-F238E27FC236}">
                <a16:creationId xmlns:a16="http://schemas.microsoft.com/office/drawing/2014/main" id="{B2CED991-BEB9-B03A-0FD6-CE5F23479B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2A7FE9-7480-468F-A6AF-E8C23AAD8545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0430453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F1F8B2FB-392B-2166-D252-2A5C0375CF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datuma 2">
            <a:extLst>
              <a:ext uri="{FF2B5EF4-FFF2-40B4-BE49-F238E27FC236}">
                <a16:creationId xmlns:a16="http://schemas.microsoft.com/office/drawing/2014/main" id="{CD420BCD-1DA4-299B-8214-687489BC95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121F58-8742-4E01-9317-BA34EEA36607}" type="datetimeFigureOut">
              <a:rPr lang="sl-SI" smtClean="0"/>
              <a:t>12. 08. 2022</a:t>
            </a:fld>
            <a:endParaRPr lang="sl-SI"/>
          </a:p>
        </p:txBody>
      </p:sp>
      <p:sp>
        <p:nvSpPr>
          <p:cNvPr id="4" name="Označba mesta noge 3">
            <a:extLst>
              <a:ext uri="{FF2B5EF4-FFF2-40B4-BE49-F238E27FC236}">
                <a16:creationId xmlns:a16="http://schemas.microsoft.com/office/drawing/2014/main" id="{4BC699F4-BDE4-178E-54F9-EDF000E04E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5" name="Označba mesta številke diapozitiva 4">
            <a:extLst>
              <a:ext uri="{FF2B5EF4-FFF2-40B4-BE49-F238E27FC236}">
                <a16:creationId xmlns:a16="http://schemas.microsoft.com/office/drawing/2014/main" id="{8524B340-173D-703C-B445-21F13C4B82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2A7FE9-7480-468F-A6AF-E8C23AAD8545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615087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datuma 1">
            <a:extLst>
              <a:ext uri="{FF2B5EF4-FFF2-40B4-BE49-F238E27FC236}">
                <a16:creationId xmlns:a16="http://schemas.microsoft.com/office/drawing/2014/main" id="{E5820591-AAE3-EFAE-E377-5CEC8C618C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121F58-8742-4E01-9317-BA34EEA36607}" type="datetimeFigureOut">
              <a:rPr lang="sl-SI" smtClean="0"/>
              <a:t>12. 08. 2022</a:t>
            </a:fld>
            <a:endParaRPr lang="sl-SI"/>
          </a:p>
        </p:txBody>
      </p:sp>
      <p:sp>
        <p:nvSpPr>
          <p:cNvPr id="3" name="Označba mesta noge 2">
            <a:extLst>
              <a:ext uri="{FF2B5EF4-FFF2-40B4-BE49-F238E27FC236}">
                <a16:creationId xmlns:a16="http://schemas.microsoft.com/office/drawing/2014/main" id="{91475161-AD0C-2F45-F9BD-3BA7F04C36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Označba mesta številke diapozitiva 3">
            <a:extLst>
              <a:ext uri="{FF2B5EF4-FFF2-40B4-BE49-F238E27FC236}">
                <a16:creationId xmlns:a16="http://schemas.microsoft.com/office/drawing/2014/main" id="{917D285C-238C-6415-25AD-1F4A7E1BB4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2A7FE9-7480-468F-A6AF-E8C23AAD8545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8595573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Vsebina z naslo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BC65A69A-95F3-68F1-C7F7-329F313589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C20F6294-A4C3-92B0-BAE0-C692848B6C0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besedila 3">
            <a:extLst>
              <a:ext uri="{FF2B5EF4-FFF2-40B4-BE49-F238E27FC236}">
                <a16:creationId xmlns:a16="http://schemas.microsoft.com/office/drawing/2014/main" id="{02F04DEF-5D81-E892-F75E-260A270EDA3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5" name="Označba mesta datuma 4">
            <a:extLst>
              <a:ext uri="{FF2B5EF4-FFF2-40B4-BE49-F238E27FC236}">
                <a16:creationId xmlns:a16="http://schemas.microsoft.com/office/drawing/2014/main" id="{51223AD4-0793-F84E-A037-9FAF5668D0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121F58-8742-4E01-9317-BA34EEA36607}" type="datetimeFigureOut">
              <a:rPr lang="sl-SI" smtClean="0"/>
              <a:t>12. 08. 2022</a:t>
            </a:fld>
            <a:endParaRPr lang="sl-SI"/>
          </a:p>
        </p:txBody>
      </p:sp>
      <p:sp>
        <p:nvSpPr>
          <p:cNvPr id="6" name="Označba mesta noge 5">
            <a:extLst>
              <a:ext uri="{FF2B5EF4-FFF2-40B4-BE49-F238E27FC236}">
                <a16:creationId xmlns:a16="http://schemas.microsoft.com/office/drawing/2014/main" id="{EAB96369-8EE5-CFF0-5CAA-AAC3104EC9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značba mesta številke diapozitiva 6">
            <a:extLst>
              <a:ext uri="{FF2B5EF4-FFF2-40B4-BE49-F238E27FC236}">
                <a16:creationId xmlns:a16="http://schemas.microsoft.com/office/drawing/2014/main" id="{63047A12-6D5E-F53A-C0B2-E35D24ED5B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2A7FE9-7480-468F-A6AF-E8C23AAD8545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6703776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D877C673-2AAF-F466-0F6D-9B7360CA2D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slike 2">
            <a:extLst>
              <a:ext uri="{FF2B5EF4-FFF2-40B4-BE49-F238E27FC236}">
                <a16:creationId xmlns:a16="http://schemas.microsoft.com/office/drawing/2014/main" id="{025652C5-5EF4-9A4C-740E-F443F089787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l-SI"/>
          </a:p>
        </p:txBody>
      </p:sp>
      <p:sp>
        <p:nvSpPr>
          <p:cNvPr id="4" name="Označba mesta besedila 3">
            <a:extLst>
              <a:ext uri="{FF2B5EF4-FFF2-40B4-BE49-F238E27FC236}">
                <a16:creationId xmlns:a16="http://schemas.microsoft.com/office/drawing/2014/main" id="{3DD6D933-854E-7EC2-C7E8-85FCC859860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5" name="Označba mesta datuma 4">
            <a:extLst>
              <a:ext uri="{FF2B5EF4-FFF2-40B4-BE49-F238E27FC236}">
                <a16:creationId xmlns:a16="http://schemas.microsoft.com/office/drawing/2014/main" id="{8AF19A0D-E40D-8F31-45AA-D0B3078DD8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121F58-8742-4E01-9317-BA34EEA36607}" type="datetimeFigureOut">
              <a:rPr lang="sl-SI" smtClean="0"/>
              <a:t>12. 08. 2022</a:t>
            </a:fld>
            <a:endParaRPr lang="sl-SI"/>
          </a:p>
        </p:txBody>
      </p:sp>
      <p:sp>
        <p:nvSpPr>
          <p:cNvPr id="6" name="Označba mesta noge 5">
            <a:extLst>
              <a:ext uri="{FF2B5EF4-FFF2-40B4-BE49-F238E27FC236}">
                <a16:creationId xmlns:a16="http://schemas.microsoft.com/office/drawing/2014/main" id="{3F8E6833-998F-E60F-A09F-78B29A43FE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značba mesta številke diapozitiva 6">
            <a:extLst>
              <a:ext uri="{FF2B5EF4-FFF2-40B4-BE49-F238E27FC236}">
                <a16:creationId xmlns:a16="http://schemas.microsoft.com/office/drawing/2014/main" id="{5EC1D6F4-5FDC-2F07-76EC-EC78FDE733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2A7FE9-7480-468F-A6AF-E8C23AAD8545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9121192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naslova 1">
            <a:extLst>
              <a:ext uri="{FF2B5EF4-FFF2-40B4-BE49-F238E27FC236}">
                <a16:creationId xmlns:a16="http://schemas.microsoft.com/office/drawing/2014/main" id="{BA4B443A-5F95-F780-1D36-B6EDA115AC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besedila 2">
            <a:extLst>
              <a:ext uri="{FF2B5EF4-FFF2-40B4-BE49-F238E27FC236}">
                <a16:creationId xmlns:a16="http://schemas.microsoft.com/office/drawing/2014/main" id="{2B69B949-742C-459A-223E-B387C1EBC26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datuma 3">
            <a:extLst>
              <a:ext uri="{FF2B5EF4-FFF2-40B4-BE49-F238E27FC236}">
                <a16:creationId xmlns:a16="http://schemas.microsoft.com/office/drawing/2014/main" id="{322D94A2-C114-A347-BED8-5E1EAF42E60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121F58-8742-4E01-9317-BA34EEA36607}" type="datetimeFigureOut">
              <a:rPr lang="sl-SI" smtClean="0"/>
              <a:t>12. 08. 2022</a:t>
            </a:fld>
            <a:endParaRPr lang="sl-SI"/>
          </a:p>
        </p:txBody>
      </p:sp>
      <p:sp>
        <p:nvSpPr>
          <p:cNvPr id="5" name="Označba mesta noge 4">
            <a:extLst>
              <a:ext uri="{FF2B5EF4-FFF2-40B4-BE49-F238E27FC236}">
                <a16:creationId xmlns:a16="http://schemas.microsoft.com/office/drawing/2014/main" id="{61ACB92C-ABAD-1B9C-DC01-F5F0BEF3FE8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l-SI"/>
          </a:p>
        </p:txBody>
      </p:sp>
      <p:sp>
        <p:nvSpPr>
          <p:cNvPr id="6" name="Označba mesta številke diapozitiva 5">
            <a:extLst>
              <a:ext uri="{FF2B5EF4-FFF2-40B4-BE49-F238E27FC236}">
                <a16:creationId xmlns:a16="http://schemas.microsoft.com/office/drawing/2014/main" id="{6DF6871A-7CBD-5CE8-2143-4CF617132CE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2A7FE9-7480-468F-A6AF-E8C23AAD8545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59134744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l-S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70C258FD-AC1C-5678-7180-6BC7B95D137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sl-SI" dirty="0" err="1"/>
              <a:t>Erasmus</a:t>
            </a:r>
            <a:r>
              <a:rPr lang="sl-SI" dirty="0"/>
              <a:t>+ </a:t>
            </a:r>
            <a:r>
              <a:rPr lang="sl-SI" dirty="0" err="1"/>
              <a:t>mobility</a:t>
            </a:r>
            <a:r>
              <a:rPr lang="sl-SI" dirty="0"/>
              <a:t> in </a:t>
            </a:r>
            <a:r>
              <a:rPr lang="sl-SI" dirty="0" err="1"/>
              <a:t>Portugal</a:t>
            </a:r>
            <a:br>
              <a:rPr lang="sl-SI" dirty="0"/>
            </a:br>
            <a:r>
              <a:rPr lang="sl-SI" dirty="0" err="1"/>
              <a:t>by</a:t>
            </a:r>
            <a:r>
              <a:rPr lang="sl-SI" dirty="0"/>
              <a:t> </a:t>
            </a:r>
            <a:r>
              <a:rPr lang="sl-SI" dirty="0" err="1"/>
              <a:t>Slovenia</a:t>
            </a:r>
            <a:endParaRPr lang="sl-SI" dirty="0"/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id="{F549B884-9AEC-9C0B-7407-0B254B3A60F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sl-SI" dirty="0" err="1"/>
              <a:t>Erasmus</a:t>
            </a:r>
            <a:r>
              <a:rPr lang="sl-SI" dirty="0"/>
              <a:t>+: Open </a:t>
            </a:r>
            <a:r>
              <a:rPr lang="sl-SI" dirty="0" err="1"/>
              <a:t>Your</a:t>
            </a:r>
            <a:r>
              <a:rPr lang="sl-SI" dirty="0"/>
              <a:t> </a:t>
            </a:r>
            <a:r>
              <a:rPr lang="sl-SI" dirty="0" err="1"/>
              <a:t>Doors</a:t>
            </a:r>
            <a:r>
              <a:rPr lang="sl-SI" dirty="0"/>
              <a:t> to </a:t>
            </a:r>
            <a:r>
              <a:rPr lang="sl-SI" dirty="0" err="1"/>
              <a:t>Digital</a:t>
            </a:r>
            <a:r>
              <a:rPr lang="sl-SI" dirty="0"/>
              <a:t> Age</a:t>
            </a:r>
          </a:p>
        </p:txBody>
      </p:sp>
    </p:spTree>
    <p:extLst>
      <p:ext uri="{BB962C8B-B14F-4D97-AF65-F5344CB8AC3E}">
        <p14:creationId xmlns:p14="http://schemas.microsoft.com/office/powerpoint/2010/main" val="239166789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Slika 2" descr="DSC_5112">
            <a:extLst>
              <a:ext uri="{FF2B5EF4-FFF2-40B4-BE49-F238E27FC236}">
                <a16:creationId xmlns:a16="http://schemas.microsoft.com/office/drawing/2014/main" id="{E8A3FE84-57F6-10D0-7B22-FCFBCC9FA785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2500" y="0"/>
            <a:ext cx="10287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242934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Slika 2" descr="DSC_5116">
            <a:extLst>
              <a:ext uri="{FF2B5EF4-FFF2-40B4-BE49-F238E27FC236}">
                <a16:creationId xmlns:a16="http://schemas.microsoft.com/office/drawing/2014/main" id="{0BE24DD4-C2CA-C6F8-14BD-0C277290FFA8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2500" y="0"/>
            <a:ext cx="10287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787256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Slika 2" descr="DSC_5122">
            <a:extLst>
              <a:ext uri="{FF2B5EF4-FFF2-40B4-BE49-F238E27FC236}">
                <a16:creationId xmlns:a16="http://schemas.microsoft.com/office/drawing/2014/main" id="{4FD923C1-F210-34E4-BD7E-E1676FB04F82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2500" y="0"/>
            <a:ext cx="1028541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852102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Slika 2" descr="DSC_5126">
            <a:extLst>
              <a:ext uri="{FF2B5EF4-FFF2-40B4-BE49-F238E27FC236}">
                <a16:creationId xmlns:a16="http://schemas.microsoft.com/office/drawing/2014/main" id="{336D8F74-9928-7E6A-466F-7D93A4F248B9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2500" y="0"/>
            <a:ext cx="10287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671750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Slika 2" descr="DSC_5128">
            <a:extLst>
              <a:ext uri="{FF2B5EF4-FFF2-40B4-BE49-F238E27FC236}">
                <a16:creationId xmlns:a16="http://schemas.microsoft.com/office/drawing/2014/main" id="{01B34993-6A62-E1C6-A932-6E5E7A68BB2A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2500" y="0"/>
            <a:ext cx="10287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821463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Slika 2" descr="DSC_5130">
            <a:extLst>
              <a:ext uri="{FF2B5EF4-FFF2-40B4-BE49-F238E27FC236}">
                <a16:creationId xmlns:a16="http://schemas.microsoft.com/office/drawing/2014/main" id="{0F8B130F-DEA8-33EE-B0AA-A32BFA1E7A9D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2500" y="0"/>
            <a:ext cx="1028541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974862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Slika 2" descr="DSC_5146">
            <a:extLst>
              <a:ext uri="{FF2B5EF4-FFF2-40B4-BE49-F238E27FC236}">
                <a16:creationId xmlns:a16="http://schemas.microsoft.com/office/drawing/2014/main" id="{555B89F9-E92A-42EA-F19D-D990C0C5C83B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2500" y="0"/>
            <a:ext cx="10287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71094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Slika 2" descr="DSC_5150">
            <a:extLst>
              <a:ext uri="{FF2B5EF4-FFF2-40B4-BE49-F238E27FC236}">
                <a16:creationId xmlns:a16="http://schemas.microsoft.com/office/drawing/2014/main" id="{7ADA6EA2-4FA8-3440-18AF-EBE613C91CE9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10000" y="0"/>
            <a:ext cx="457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730830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Slika 2" descr="DSC_5155">
            <a:extLst>
              <a:ext uri="{FF2B5EF4-FFF2-40B4-BE49-F238E27FC236}">
                <a16:creationId xmlns:a16="http://schemas.microsoft.com/office/drawing/2014/main" id="{D658E087-BAE4-224F-474E-CF642B110F1C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2500" y="0"/>
            <a:ext cx="10287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282107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Slika 2" descr="DSC_5228">
            <a:extLst>
              <a:ext uri="{FF2B5EF4-FFF2-40B4-BE49-F238E27FC236}">
                <a16:creationId xmlns:a16="http://schemas.microsoft.com/office/drawing/2014/main" id="{7546E107-EAAF-A701-CEFD-53383D4D2AF0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2500" y="0"/>
            <a:ext cx="10287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50735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Slika 2" descr="DSC_4995">
            <a:extLst>
              <a:ext uri="{FF2B5EF4-FFF2-40B4-BE49-F238E27FC236}">
                <a16:creationId xmlns:a16="http://schemas.microsoft.com/office/drawing/2014/main" id="{8F4A1030-1965-FD2D-EC5E-37153B2BFF7F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2500" y="0"/>
            <a:ext cx="10287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91513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Slika 2" descr="DSC_5254">
            <a:extLst>
              <a:ext uri="{FF2B5EF4-FFF2-40B4-BE49-F238E27FC236}">
                <a16:creationId xmlns:a16="http://schemas.microsoft.com/office/drawing/2014/main" id="{0A1C501C-A53B-9CAB-BC90-8EF039BC242D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0913" y="0"/>
            <a:ext cx="1028858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936404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Slika 2" descr="DSC_5256">
            <a:extLst>
              <a:ext uri="{FF2B5EF4-FFF2-40B4-BE49-F238E27FC236}">
                <a16:creationId xmlns:a16="http://schemas.microsoft.com/office/drawing/2014/main" id="{674C6749-6EA3-9CD2-5F06-52BCE8EED194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2500" y="0"/>
            <a:ext cx="10287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913430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Slika 2" descr="DSC_5274">
            <a:extLst>
              <a:ext uri="{FF2B5EF4-FFF2-40B4-BE49-F238E27FC236}">
                <a16:creationId xmlns:a16="http://schemas.microsoft.com/office/drawing/2014/main" id="{FEE07A41-380C-26BA-CBCC-6D43E5FECFC9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2500" y="0"/>
            <a:ext cx="10287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463310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Slika 2" descr="DSC_5275">
            <a:extLst>
              <a:ext uri="{FF2B5EF4-FFF2-40B4-BE49-F238E27FC236}">
                <a16:creationId xmlns:a16="http://schemas.microsoft.com/office/drawing/2014/main" id="{BE396906-D8D1-C60E-567C-EC794FAC9789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2500" y="0"/>
            <a:ext cx="10287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847827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Slika 2" descr="DSC_5433">
            <a:extLst>
              <a:ext uri="{FF2B5EF4-FFF2-40B4-BE49-F238E27FC236}">
                <a16:creationId xmlns:a16="http://schemas.microsoft.com/office/drawing/2014/main" id="{6C983B76-50DE-EDC1-1647-AC71FB921286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2500" y="0"/>
            <a:ext cx="10287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549209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Slika 2" descr="DSC_5448">
            <a:extLst>
              <a:ext uri="{FF2B5EF4-FFF2-40B4-BE49-F238E27FC236}">
                <a16:creationId xmlns:a16="http://schemas.microsoft.com/office/drawing/2014/main" id="{DB3ACB03-A63F-CDED-CBAB-A0773F7A78E0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2500" y="0"/>
            <a:ext cx="10287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543150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Slika 2" descr="DSC_5459">
            <a:extLst>
              <a:ext uri="{FF2B5EF4-FFF2-40B4-BE49-F238E27FC236}">
                <a16:creationId xmlns:a16="http://schemas.microsoft.com/office/drawing/2014/main" id="{FD0D0D9C-A4FA-28D6-8B53-E2903C8120E0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2500" y="0"/>
            <a:ext cx="10287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163601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Slika 2" descr="DSC_5469">
            <a:extLst>
              <a:ext uri="{FF2B5EF4-FFF2-40B4-BE49-F238E27FC236}">
                <a16:creationId xmlns:a16="http://schemas.microsoft.com/office/drawing/2014/main" id="{2F186415-5468-1DFF-7E0C-1EF5344B6D35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2500" y="0"/>
            <a:ext cx="10287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326021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Slika 2" descr="DSC_4998">
            <a:extLst>
              <a:ext uri="{FF2B5EF4-FFF2-40B4-BE49-F238E27FC236}">
                <a16:creationId xmlns:a16="http://schemas.microsoft.com/office/drawing/2014/main" id="{D70B1508-4BC2-C186-AA52-F9C0D905D7E9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2500" y="0"/>
            <a:ext cx="10287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541231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Slika 2" descr="DSC_5008">
            <a:extLst>
              <a:ext uri="{FF2B5EF4-FFF2-40B4-BE49-F238E27FC236}">
                <a16:creationId xmlns:a16="http://schemas.microsoft.com/office/drawing/2014/main" id="{5B11DD34-A25D-8DFE-B218-59E591B30C93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2500" y="0"/>
            <a:ext cx="10287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005867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Slika 2" descr="DSC_5009">
            <a:extLst>
              <a:ext uri="{FF2B5EF4-FFF2-40B4-BE49-F238E27FC236}">
                <a16:creationId xmlns:a16="http://schemas.microsoft.com/office/drawing/2014/main" id="{9975EE33-7B41-34C7-1422-BD5E2017126E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2500" y="0"/>
            <a:ext cx="10287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116228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Slika 2" descr="DSC_5011">
            <a:extLst>
              <a:ext uri="{FF2B5EF4-FFF2-40B4-BE49-F238E27FC236}">
                <a16:creationId xmlns:a16="http://schemas.microsoft.com/office/drawing/2014/main" id="{9B18D6A5-3E8A-DDFA-82C8-5B60BA32913F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2500" y="0"/>
            <a:ext cx="10287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424225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Slika 2" descr="DSC_5092">
            <a:extLst>
              <a:ext uri="{FF2B5EF4-FFF2-40B4-BE49-F238E27FC236}">
                <a16:creationId xmlns:a16="http://schemas.microsoft.com/office/drawing/2014/main" id="{80AFBDC5-2B17-DB7B-8BB1-9E04C1C39463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2500" y="0"/>
            <a:ext cx="10287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147012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Slika 2" descr="DSC_5094">
            <a:extLst>
              <a:ext uri="{FF2B5EF4-FFF2-40B4-BE49-F238E27FC236}">
                <a16:creationId xmlns:a16="http://schemas.microsoft.com/office/drawing/2014/main" id="{65616F61-1802-2DFA-85E8-B78CEEEE6610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2500" y="0"/>
            <a:ext cx="10287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36690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Slika 2" descr="DSC_5095">
            <a:extLst>
              <a:ext uri="{FF2B5EF4-FFF2-40B4-BE49-F238E27FC236}">
                <a16:creationId xmlns:a16="http://schemas.microsoft.com/office/drawing/2014/main" id="{86EF1584-7D5D-AA0D-DD9C-2FA835FEF65A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2500" y="0"/>
            <a:ext cx="10287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940810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ova tema">
  <a:themeElements>
    <a:clrScheme name="Pisarn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isarna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16</Words>
  <Application>Microsoft Office PowerPoint</Application>
  <PresentationFormat>Širokozaslonsko</PresentationFormat>
  <Paragraphs>2</Paragraphs>
  <Slides>27</Slides>
  <Notes>0</Notes>
  <HiddenSlides>0</HiddenSlides>
  <MMClips>0</MMClips>
  <ScaleCrop>false</ScaleCrop>
  <HeadingPairs>
    <vt:vector size="6" baseType="variant">
      <vt:variant>
        <vt:lpstr>Uporabljene pisave</vt:lpstr>
      </vt:variant>
      <vt:variant>
        <vt:i4>3</vt:i4>
      </vt:variant>
      <vt:variant>
        <vt:lpstr>Tema</vt:lpstr>
      </vt:variant>
      <vt:variant>
        <vt:i4>1</vt:i4>
      </vt:variant>
      <vt:variant>
        <vt:lpstr>Naslovi diapozitivov</vt:lpstr>
      </vt:variant>
      <vt:variant>
        <vt:i4>27</vt:i4>
      </vt:variant>
    </vt:vector>
  </HeadingPairs>
  <TitlesOfParts>
    <vt:vector size="31" baseType="lpstr">
      <vt:lpstr>Arial</vt:lpstr>
      <vt:lpstr>Calibri</vt:lpstr>
      <vt:lpstr>Calibri Light</vt:lpstr>
      <vt:lpstr>Officeova tema</vt:lpstr>
      <vt:lpstr>Erasmus+ mobility in Portugal by Slovenia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Erasmus+ mobility in Portugal by Slovenia</dc:title>
  <dc:creator>Simon Hauko</dc:creator>
  <cp:lastModifiedBy>Simon Hauko</cp:lastModifiedBy>
  <cp:revision>1</cp:revision>
  <dcterms:created xsi:type="dcterms:W3CDTF">2022-08-12T09:36:22Z</dcterms:created>
  <dcterms:modified xsi:type="dcterms:W3CDTF">2022-08-12T09:38:28Z</dcterms:modified>
</cp:coreProperties>
</file>