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66" r:id="rId3"/>
    <p:sldId id="267" r:id="rId4"/>
    <p:sldId id="257" r:id="rId5"/>
    <p:sldId id="258" r:id="rId6"/>
    <p:sldId id="260" r:id="rId7"/>
    <p:sldId id="270" r:id="rId8"/>
    <p:sldId id="265" r:id="rId9"/>
    <p:sldId id="269" r:id="rId10"/>
    <p:sldId id="262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F3997-0D1F-BB14-A5CB-1213DE71D0FB}" v="54" dt="2022-03-09T17:26:38.674"/>
    <p1510:client id="{0D4ED77B-DECE-4B6B-AD45-F4E180A46AE3}" v="78" dt="2022-03-11T10:54:03.430"/>
    <p1510:client id="{1AA4CABA-6807-4048-93AA-AEC8681CA704}" v="39" dt="2022-03-11T05:28:07.389"/>
    <p1510:client id="{1B732615-D573-0A94-A4DC-FA95459FFDDA}" v="157" dt="2022-03-18T20:07:40.436"/>
    <p1510:client id="{207CA884-A8E6-65B0-82D8-E0636374EEFC}" v="173" dt="2022-03-09T09:54:44.410"/>
    <p1510:client id="{2170B611-FFAA-F62F-FA6D-6CE4A9A4247F}" v="25" dt="2022-06-10T09:53:57.025"/>
    <p1510:client id="{2761D148-857D-FF78-F91C-DF72F468F232}" v="1" dt="2022-03-16T08:17:44.293"/>
    <p1510:client id="{2F04041B-6B93-4A1F-9D98-9B46AD8C96CB}" v="486" dt="2022-03-08T12:27:00.585"/>
    <p1510:client id="{32855FBB-DF9E-BD6D-C34D-C966EDEAE03C}" v="133" dt="2022-03-09T21:27:32.636"/>
    <p1510:client id="{38141260-0403-4D28-8759-9B6F53B99A60}" v="756" dt="2022-03-08T12:31:46.501"/>
    <p1510:client id="{3C75F9AE-B33D-4DDE-ABC4-2F42BD3E81C6}" v="401" dt="2022-03-08T12:27:59.662"/>
    <p1510:client id="{3C9B73E0-2D91-4848-B98F-D423BA8CDAB4}" v="690" dt="2022-03-08T12:29:31.224"/>
    <p1510:client id="{3E6AF079-20DE-422C-8D7C-5E46A3FAF6AE}" v="54" dt="2022-03-11T10:54:18.576"/>
    <p1510:client id="{3EF534C8-FCB7-620D-BC02-18AFC368BE62}" v="5" dt="2022-03-18T08:17:21.570"/>
    <p1510:client id="{42E8C480-2DB8-FD11-7885-CD30ACC45223}" v="509" dt="2022-03-08T12:31:32.407"/>
    <p1510:client id="{4352825D-1191-40C7-C4D3-CFF5E2A5F572}" v="34" dt="2022-03-09T19:07:49.556"/>
    <p1510:client id="{55A533B4-2EBC-F6FA-B125-7E5F752B1EEA}" v="75" dt="2022-03-16T16:00:51.941"/>
    <p1510:client id="{5A67AFFD-8FE3-9DC3-B640-856DFDCC2F9F}" v="16" dt="2022-03-20T19:36:40.850"/>
    <p1510:client id="{644F9FF2-9FD9-4910-930D-0E806DABB86D}" v="180" dt="2022-03-08T11:36:22.883"/>
    <p1510:client id="{6E6A2B5C-48EA-1157-FB67-E0E9457EEC87}" v="193" dt="2022-03-09T08:54:24.652"/>
    <p1510:client id="{78D7E127-31C7-484A-AC84-CC542294114C}" v="118" dt="2022-03-08T11:26:07.918"/>
    <p1510:client id="{7C82D117-85BD-497A-80F2-A32E62AFA420}" v="7" dt="2022-03-11T10:52:49.912"/>
    <p1510:client id="{7D8EB609-FBC4-B1DC-E536-17F3610EF5DE}" v="3" dt="2022-03-09T14:05:13.765"/>
    <p1510:client id="{80F92FEC-C364-80FC-8205-AF062FCBE2E1}" v="49" dt="2022-03-11T10:49:49.216"/>
    <p1510:client id="{896E9538-ACA6-979F-C833-5F5D6685A9B7}" v="18" dt="2022-03-09T12:01:49.089"/>
    <p1510:client id="{9656503B-4623-DA69-4B39-96CD9883FE49}" v="26" dt="2022-03-09T20:50:13.157"/>
    <p1510:client id="{9AF42DFB-DAC7-0006-62D8-73DD314A5779}" v="120" dt="2022-03-09T20:25:01.798"/>
    <p1510:client id="{A7A04DBD-B048-42F2-A7BB-432921890D7C}" v="37" dt="2022-03-08T14:31:58.702"/>
    <p1510:client id="{AC512CCC-7D42-73D9-B5BC-E569FF1DED07}" v="898" dt="2022-03-08T12:32:04.285"/>
    <p1510:client id="{C51655FA-5F7C-F5DB-7645-8C291ABFA2EB}" v="73" dt="2022-03-09T19:29:55.035"/>
    <p1510:client id="{CF1B4465-9274-095B-E6D8-FCBB7A772758}" v="79" dt="2022-03-20T19:08:30.247"/>
    <p1510:client id="{D49F51E7-48C0-1737-A4BE-5A71CEDD099C}" v="10" dt="2022-03-21T06:23:50.142"/>
    <p1510:client id="{E9CEF4DD-1258-4164-BF6A-11AD4A8473C2}" v="133" dt="2022-03-11T10:53:52.408"/>
    <p1510:client id="{EFB4F635-69E2-4A9C-B96A-F2ABA5A8A3EF}" v="119" dt="2022-03-08T14:31:40.250"/>
    <p1510:client id="{F181422F-8FF8-6CCD-85E2-AD72A732CC1B}" v="64" dt="2022-03-11T10:26:14.166"/>
    <p1510:client id="{F673E510-0CDE-4DED-91DD-E7F08BDB38E9}" v="40" dt="2022-03-11T10:25:18.843"/>
    <p1510:client id="{F6D18C50-809D-4241-9CA3-DB5FE1F18999}" v="359" dt="2022-03-09T10:26:27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45DD2-BBC3-4DE9-8874-2A8880F31393}" type="datetimeFigureOut">
              <a:t>10. 06. 2022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01572-FB39-4E06-8657-8091614BD35C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151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Started 32.3.2020- may</a:t>
            </a:r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01572-FB39-4E06-8657-8091614BD35C}" type="slidenum">
              <a:rPr lang="sl-SI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910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3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21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47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82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3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36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1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9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9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5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9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4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6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8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6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15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1" r:id="rId18"/>
    <p:sldLayoutId id="2147483692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A00663-4808-408F-ACFA-82E0BCAE7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r>
              <a:rPr lang="sl-SI" sz="4000">
                <a:solidFill>
                  <a:srgbClr val="EBEBEB"/>
                </a:solidFill>
                <a:cs typeface="Calibri Light"/>
              </a:rPr>
              <a:t>HOMESCHOOLING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7FEAFE-8E36-4182-8401-47115C668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19853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PRIMARY SCHOOL i MURSKA SOBOTA</a:t>
            </a:r>
          </a:p>
          <a:p>
            <a:endParaRPr lang="sl-SI" dirty="0">
              <a:solidFill>
                <a:schemeClr val="tx2">
                  <a:lumMod val="40000"/>
                  <a:lumOff val="60000"/>
                </a:schemeClr>
              </a:solidFill>
              <a:cs typeface="Calibri"/>
            </a:endParaRPr>
          </a:p>
          <a:p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Ema L, Ema M, matic, </a:t>
            </a:r>
            <a:r>
              <a:rPr lang="sl-SI" dirty="0" err="1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črtomir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, </a:t>
            </a:r>
            <a:r>
              <a:rPr lang="sl-SI" dirty="0" err="1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sašo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, </a:t>
            </a:r>
            <a:r>
              <a:rPr lang="sl-SI" dirty="0" err="1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aljaž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d.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5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Hiša">
            <a:extLst>
              <a:ext uri="{FF2B5EF4-FFF2-40B4-BE49-F238E27FC236}">
                <a16:creationId xmlns:a16="http://schemas.microsoft.com/office/drawing/2014/main" id="{A7325123-F04D-4604-853E-5651DCFF1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  <p:pic>
        <p:nvPicPr>
          <p:cNvPr id="37" name="Picture 37">
            <a:extLst>
              <a:ext uri="{FF2B5EF4-FFF2-40B4-BE49-F238E27FC236}">
                <a16:creationId xmlns:a16="http://schemas.microsoft.com/office/drawing/2014/main" id="{AE665CAF-895A-4E64-AFC2-338DAC72F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8943" y="3879076"/>
            <a:ext cx="336115" cy="3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7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4ED9-B899-484C-82D5-7125D0BB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Advantages and disadvantages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0CC47-1927-45B8-B5CB-02B9F2735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Advantages: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0DA33-86E3-4FC7-8994-25E53BCAC8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>
                <a:cs typeface="Calibri"/>
              </a:rPr>
              <a:t>Having your 'own' schedule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cs typeface="Calibri"/>
              </a:rPr>
              <a:t>Sleeping longer</a:t>
            </a:r>
          </a:p>
          <a:p>
            <a:pPr>
              <a:buClr>
                <a:srgbClr val="8AD0D6"/>
              </a:buClr>
            </a:pPr>
            <a:r>
              <a:rPr lang="en-US">
                <a:cs typeface="Calibri"/>
              </a:rPr>
              <a:t>Having more study/searching material</a:t>
            </a:r>
          </a:p>
          <a:p>
            <a:pPr>
              <a:buClr>
                <a:srgbClr val="8AD0D6"/>
              </a:buClr>
            </a:pPr>
            <a:r>
              <a:rPr lang="en-US">
                <a:cs typeface="Calibri"/>
              </a:rPr>
              <a:t>Less grades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3E21F9-FAAA-4944-BFA1-F95613C1A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/>
              <a:t>Disadvantages: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9D57-2BD2-4F85-A99F-5249A758CF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Not having enough explanations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 lot of time spent on electronic devices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Too much study material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7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C710CF-ED23-4223-A214-974C56F9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IS HOMESCHOOLING?</a:t>
            </a:r>
          </a:p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9AD3AE-C320-48E2-95D8-999457A6D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Learning from home</a:t>
            </a:r>
          </a:p>
          <a:p>
            <a:pPr>
              <a:buClr>
                <a:srgbClr val="8AD0D6"/>
              </a:buClr>
            </a:pPr>
            <a:r>
              <a:rPr lang="en-US" dirty="0"/>
              <a:t>Other children (disabled, parents smart)</a:t>
            </a:r>
          </a:p>
          <a:p>
            <a:pPr>
              <a:buClr>
                <a:srgbClr val="8AD0D6"/>
              </a:buClr>
            </a:pPr>
            <a:r>
              <a:rPr lang="en-US" dirty="0"/>
              <a:t>They don't visit public school</a:t>
            </a:r>
          </a:p>
          <a:p>
            <a:pPr>
              <a:buClr>
                <a:srgbClr val="8AD0D6"/>
              </a:buClr>
            </a:pPr>
            <a:r>
              <a:rPr lang="en-US" dirty="0"/>
              <a:t>End of school year, final exam (3)</a:t>
            </a:r>
          </a:p>
          <a:p>
            <a:pPr marL="0" indent="0">
              <a:buClr>
                <a:srgbClr val="8AD0D6"/>
              </a:buClr>
              <a:buNone/>
            </a:pPr>
            <a:endParaRPr lang="en-US" dirty="0"/>
          </a:p>
          <a:p>
            <a:pPr>
              <a:buClr>
                <a:srgbClr val="8AD0D6"/>
              </a:buClr>
            </a:pPr>
            <a:endParaRPr lang="sl-SI"/>
          </a:p>
          <a:p>
            <a:pPr>
              <a:buClr>
                <a:srgbClr val="8AD0D6"/>
              </a:buClr>
            </a:pPr>
            <a:endParaRPr lang="sl-SI"/>
          </a:p>
        </p:txBody>
      </p:sp>
      <p:pic>
        <p:nvPicPr>
          <p:cNvPr id="4" name="Slika 4" descr="Slika, ki vsebuje besede miza, jedilna miza&#10;&#10;Opis je samodejno ustvarjen">
            <a:extLst>
              <a:ext uri="{FF2B5EF4-FFF2-40B4-BE49-F238E27FC236}">
                <a16:creationId xmlns:a16="http://schemas.microsoft.com/office/drawing/2014/main" id="{498EBBD4-9780-4245-BB32-CFEDE9C1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42" y="1193765"/>
            <a:ext cx="3630460" cy="203723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9037280-5C7A-4558-961C-83B5EE1DD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732" y="1193263"/>
            <a:ext cx="334677" cy="524223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EDDA9E3C-F2E3-4D5D-9C2E-7206A4CCD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091" y="1189944"/>
            <a:ext cx="134817" cy="1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1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43D4C0-373B-4BED-B30F-DC958B88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Why did we have homeschooling?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1E5ECE-7C5C-45C5-B0B7-988A4D721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Cause: Covid</a:t>
            </a:r>
          </a:p>
          <a:p>
            <a:pPr>
              <a:buClr>
                <a:srgbClr val="8AD0D6"/>
              </a:buClr>
            </a:pPr>
            <a:r>
              <a:rPr lang="en-US" dirty="0"/>
              <a:t>At home: 8 months</a:t>
            </a:r>
          </a:p>
          <a:p>
            <a:pPr>
              <a:buClr>
                <a:srgbClr val="8AD0D6"/>
              </a:buClr>
            </a:pPr>
            <a:r>
              <a:rPr lang="en-US" dirty="0"/>
              <a:t>First round: 16.3.2020- middle May</a:t>
            </a:r>
          </a:p>
          <a:p>
            <a:pPr>
              <a:buClr>
                <a:srgbClr val="8AD0D6"/>
              </a:buClr>
            </a:pPr>
            <a:r>
              <a:rPr lang="en-US" dirty="0"/>
              <a:t>Second round: 12.10.2020-end of </a:t>
            </a:r>
            <a:r>
              <a:rPr lang="en-US" dirty="0" err="1"/>
              <a:t>february</a:t>
            </a:r>
          </a:p>
          <a:p>
            <a:pPr>
              <a:buClr>
                <a:srgbClr val="8AD0D6"/>
              </a:buClr>
            </a:pPr>
            <a:r>
              <a:rPr lang="en-US" dirty="0"/>
              <a:t>First round: at start unorganized</a:t>
            </a:r>
          </a:p>
          <a:p>
            <a:pPr>
              <a:buClr>
                <a:srgbClr val="8AD0D6"/>
              </a:buClr>
            </a:pPr>
            <a:r>
              <a:rPr lang="en-US" dirty="0"/>
              <a:t>Second round: knew what to do </a:t>
            </a:r>
          </a:p>
          <a:p>
            <a:pPr>
              <a:buClr>
                <a:srgbClr val="8AD0D6"/>
              </a:buClr>
            </a:pPr>
            <a:r>
              <a:rPr lang="en-US" dirty="0"/>
              <a:t>At first Zoom but then Teams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AE6F51D5-83B4-45A5-B843-72578A53C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2545153"/>
            <a:ext cx="4008888" cy="32103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91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717-A441-40D3-8C41-D3ABDE62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Microsoft Teams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B1C675-BE54-4455-BDBD-095284C510BD}"/>
              </a:ext>
            </a:extLst>
          </p:cNvPr>
          <p:cNvSpPr txBox="1"/>
          <p:nvPr/>
        </p:nvSpPr>
        <p:spPr>
          <a:xfrm>
            <a:off x="839233" y="1950099"/>
            <a:ext cx="856377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>
                <a:cs typeface="Calibri"/>
              </a:rPr>
              <a:t>Used for:</a:t>
            </a:r>
            <a:endParaRPr lang="sl-SI"/>
          </a:p>
          <a:p>
            <a:pPr marL="342900" indent="-342900">
              <a:buFont typeface="Wingdings"/>
              <a:buChar char="Ø"/>
            </a:pPr>
            <a:r>
              <a:rPr lang="en-US">
                <a:cs typeface="Calibri"/>
              </a:rPr>
              <a:t>Lessons</a:t>
            </a:r>
          </a:p>
          <a:p>
            <a:pPr marL="342900" indent="-342900">
              <a:buFont typeface="Wingdings"/>
              <a:buChar char="Ø"/>
            </a:pPr>
            <a:r>
              <a:rPr lang="en-US">
                <a:cs typeface="Calibri"/>
              </a:rPr>
              <a:t>Videoconferences</a:t>
            </a: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Ø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AC7C00D0-2405-492B-87DB-7DE7D650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32" y="459059"/>
            <a:ext cx="2510883" cy="251088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8E1209E-2860-4B55-BFB3-8B07F157C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15" y="3370288"/>
            <a:ext cx="3616712" cy="24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4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A7DF-2FDD-4786-8FC6-1EA99D52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7740355" cy="1400530"/>
          </a:xfrm>
        </p:spPr>
        <p:txBody>
          <a:bodyPr/>
          <a:lstStyle/>
          <a:p>
            <a:r>
              <a:rPr lang="en-US">
                <a:cs typeface="Calibri Light"/>
              </a:rPr>
              <a:t>Moodle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4024-873A-43BB-8E27-083D2182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971" y="1879736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Set up many years ago</a:t>
            </a:r>
          </a:p>
          <a:p>
            <a:pPr>
              <a:buClr>
                <a:srgbClr val="8AD0D6"/>
              </a:buClr>
            </a:pPr>
            <a:r>
              <a:rPr lang="en-US" dirty="0">
                <a:cs typeface="Calibri"/>
              </a:rPr>
              <a:t>Became popular in quarantine</a:t>
            </a:r>
          </a:p>
          <a:p>
            <a:pPr>
              <a:buClr>
                <a:srgbClr val="8AD0D6"/>
              </a:buClr>
            </a:pPr>
            <a:r>
              <a:rPr lang="en-US" dirty="0">
                <a:cs typeface="Calibri"/>
              </a:rPr>
              <a:t>Used during homeschooling</a:t>
            </a:r>
            <a:endParaRPr lang="en-US" dirty="0"/>
          </a:p>
          <a:p>
            <a:r>
              <a:rPr lang="en-US" dirty="0">
                <a:cs typeface="Calibri"/>
              </a:rPr>
              <a:t>Hosted by ARNES</a:t>
            </a:r>
          </a:p>
          <a:p>
            <a:pPr>
              <a:buClr>
                <a:srgbClr val="8AD0D6"/>
              </a:buClr>
            </a:pPr>
            <a:r>
              <a:rPr lang="en-US" dirty="0">
                <a:cs typeface="Calibri"/>
              </a:rPr>
              <a:t>Academic and Research Network of Slovenia</a:t>
            </a:r>
          </a:p>
          <a:p>
            <a:pPr>
              <a:buClr>
                <a:srgbClr val="8AD0D6"/>
              </a:buClr>
            </a:pPr>
            <a:r>
              <a:rPr lang="en-US" dirty="0">
                <a:cs typeface="Calibri"/>
              </a:rPr>
              <a:t>FRI and FMA in Ljubljana</a:t>
            </a:r>
          </a:p>
          <a:p>
            <a:pPr>
              <a:buClr>
                <a:srgbClr val="8AD0D6"/>
              </a:buClr>
            </a:pPr>
            <a:r>
              <a:rPr lang="en-US" dirty="0">
                <a:cs typeface="Calibri"/>
              </a:rPr>
              <a:t>Techers gave us work weekly</a:t>
            </a:r>
          </a:p>
          <a:p>
            <a:pPr>
              <a:buClr>
                <a:srgbClr val="8AD0D6"/>
              </a:buClr>
            </a:pPr>
            <a:r>
              <a:rPr lang="en-US" dirty="0">
                <a:cs typeface="Calibri"/>
              </a:rPr>
              <a:t>Sometimes had deadlines</a:t>
            </a:r>
          </a:p>
          <a:p>
            <a:pPr>
              <a:buClr>
                <a:srgbClr val="8AD0D6"/>
              </a:buClr>
            </a:pPr>
            <a:endParaRPr lang="en-US">
              <a:cs typeface="Calibri"/>
            </a:endParaRPr>
          </a:p>
          <a:p>
            <a:pPr>
              <a:buClr>
                <a:srgbClr val="8AD0D6"/>
              </a:buClr>
            </a:pPr>
            <a:endParaRPr lang="en-US">
              <a:cs typeface="Calibri"/>
            </a:endParaRPr>
          </a:p>
          <a:p>
            <a:pPr>
              <a:buClr>
                <a:srgbClr val="8AD0D6"/>
              </a:buClr>
            </a:pPr>
            <a:endParaRPr lang="en-US">
              <a:cs typeface="Calibri"/>
            </a:endParaRPr>
          </a:p>
          <a:p>
            <a:pPr>
              <a:buClr>
                <a:srgbClr val="8AD0D6"/>
              </a:buClr>
            </a:pPr>
            <a:endParaRPr lang="en-US">
              <a:cs typeface="Calibri"/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AC58E1-A904-4A1D-9BA2-F68BEF8D3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89" y="-2952"/>
            <a:ext cx="6181492" cy="3016734"/>
          </a:xfrm>
          <a:prstGeom prst="rect">
            <a:avLst/>
          </a:prstGeom>
        </p:spPr>
      </p:pic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130D6E0-C70C-4031-BC60-73C5F64EB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4" y="5326194"/>
            <a:ext cx="1432932" cy="1498216"/>
          </a:xfrm>
          <a:prstGeom prst="rect">
            <a:avLst/>
          </a:prstGeom>
        </p:spPr>
      </p:pic>
      <p:pic>
        <p:nvPicPr>
          <p:cNvPr id="7" name="Slika 8" descr="Slika, ki vsebuje besede mačka, notranji, sedeče, domača mačka&#10;&#10;Opis je samodejno ustvarjen">
            <a:extLst>
              <a:ext uri="{FF2B5EF4-FFF2-40B4-BE49-F238E27FC236}">
                <a16:creationId xmlns:a16="http://schemas.microsoft.com/office/drawing/2014/main" id="{1A50AE9F-B00D-4370-B921-A8EA65F25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75" y="2304584"/>
            <a:ext cx="1273098" cy="39029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0FB642B-F735-454E-8855-18AB292887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31" y="4103231"/>
            <a:ext cx="5885144" cy="27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DD2895-C5D6-41E1-9AEF-EC8362B4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>
            <a:normAutofit/>
          </a:bodyPr>
          <a:lstStyle/>
          <a:p>
            <a:r>
              <a:rPr lang="sl-SI" sz="3300" err="1">
                <a:cs typeface="Calibri Light"/>
              </a:rPr>
              <a:t>My</a:t>
            </a:r>
            <a:r>
              <a:rPr lang="sl-SI" sz="3300">
                <a:cs typeface="Calibri Light"/>
              </a:rPr>
              <a:t> </a:t>
            </a:r>
            <a:r>
              <a:rPr lang="sl-SI" sz="3300" err="1">
                <a:cs typeface="Calibri Light"/>
              </a:rPr>
              <a:t>average</a:t>
            </a:r>
            <a:r>
              <a:rPr lang="sl-SI" sz="3300">
                <a:cs typeface="Calibri Light"/>
              </a:rPr>
              <a:t> learning </a:t>
            </a:r>
            <a:r>
              <a:rPr lang="sl-SI" sz="3300" err="1">
                <a:cs typeface="Calibri Light"/>
              </a:rPr>
              <a:t>day</a:t>
            </a:r>
          </a:p>
        </p:txBody>
      </p:sp>
      <p:pic>
        <p:nvPicPr>
          <p:cNvPr id="5" name="Slika 5" descr="Slika, ki vsebuje besede besedilo, oseba, prenosnik, notranji&#10;&#10;Opis je samodejno ustvarjen">
            <a:extLst>
              <a:ext uri="{FF2B5EF4-FFF2-40B4-BE49-F238E27FC236}">
                <a16:creationId xmlns:a16="http://schemas.microsoft.com/office/drawing/2014/main" id="{3D3ADA92-79FC-44CA-8ED4-1A9E64942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4412" y="609137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42A1E3-C3CF-401F-ACB4-83879A8F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Tx/>
              <a:buSzTx/>
            </a:pPr>
            <a:r>
              <a:rPr lang="sl-SI"/>
              <a:t>3-5 </a:t>
            </a:r>
            <a:r>
              <a:rPr lang="sl-SI" err="1"/>
              <a:t>conferences</a:t>
            </a:r>
            <a:r>
              <a:rPr lang="sl-SI"/>
              <a:t> a </a:t>
            </a:r>
            <a:r>
              <a:rPr lang="sl-SI" err="1"/>
              <a:t>day</a:t>
            </a:r>
            <a:endParaRPr lang="sl-SI"/>
          </a:p>
          <a:p>
            <a:pPr>
              <a:buClrTx/>
              <a:buSzTx/>
            </a:pPr>
            <a:r>
              <a:rPr lang="sl-SI" err="1">
                <a:ea typeface="+mj-lt"/>
                <a:cs typeface="+mj-lt"/>
              </a:rPr>
              <a:t>Doing</a:t>
            </a:r>
            <a:r>
              <a:rPr lang="sl-SI">
                <a:ea typeface="+mj-lt"/>
                <a:cs typeface="+mj-lt"/>
              </a:rPr>
              <a:t> </a:t>
            </a:r>
            <a:r>
              <a:rPr lang="sl-SI" err="1">
                <a:ea typeface="+mj-lt"/>
                <a:cs typeface="+mj-lt"/>
              </a:rPr>
              <a:t>school</a:t>
            </a:r>
            <a:r>
              <a:rPr lang="sl-SI">
                <a:ea typeface="+mj-lt"/>
                <a:cs typeface="+mj-lt"/>
              </a:rPr>
              <a:t> </a:t>
            </a:r>
            <a:r>
              <a:rPr lang="sl-SI" err="1">
                <a:ea typeface="+mj-lt"/>
                <a:cs typeface="+mj-lt"/>
              </a:rPr>
              <a:t>work</a:t>
            </a:r>
            <a:endParaRPr lang="sl-SI" err="1"/>
          </a:p>
          <a:p>
            <a:pPr>
              <a:buClrTx/>
              <a:buSzTx/>
            </a:pPr>
            <a:r>
              <a:rPr lang="sl-SI" err="1"/>
              <a:t>Going</a:t>
            </a:r>
            <a:r>
              <a:rPr lang="sl-SI"/>
              <a:t> on a </a:t>
            </a:r>
            <a:r>
              <a:rPr lang="sl-SI" err="1"/>
              <a:t>walk</a:t>
            </a:r>
            <a:endParaRPr lang="sl-SI"/>
          </a:p>
          <a:p>
            <a:pPr>
              <a:buClrTx/>
              <a:buSzTx/>
            </a:pPr>
            <a:r>
              <a:rPr lang="sl-SI" err="1"/>
              <a:t>Texting</a:t>
            </a:r>
            <a:r>
              <a:rPr lang="sl-SI"/>
              <a:t> </a:t>
            </a:r>
            <a:r>
              <a:rPr lang="sl-SI" err="1"/>
              <a:t>friends</a:t>
            </a:r>
            <a:endParaRPr lang="sl-SI"/>
          </a:p>
          <a:p>
            <a:pPr>
              <a:buClrTx/>
              <a:buSzTx/>
            </a:pPr>
            <a:endParaRPr lang="sl-SI"/>
          </a:p>
          <a:p>
            <a:pPr>
              <a:buClrTx/>
              <a:buSzTx/>
            </a:pPr>
            <a:endParaRPr lang="sl-SI"/>
          </a:p>
          <a:p>
            <a:pPr>
              <a:buClrTx/>
              <a:buSzTx/>
            </a:pPr>
            <a:endParaRPr lang="sl-SI"/>
          </a:p>
          <a:p>
            <a:pPr>
              <a:buClrTx/>
              <a:buSzTx/>
            </a:pPr>
            <a:endParaRPr lang="sl-SI"/>
          </a:p>
          <a:p>
            <a:pPr>
              <a:buClrTx/>
              <a:buSzTx/>
            </a:pPr>
            <a:endParaRPr lang="sl-SI"/>
          </a:p>
          <a:p>
            <a:pPr>
              <a:buClrTx/>
              <a:buSzTx/>
            </a:pPr>
            <a:endParaRPr lang="sl-SI"/>
          </a:p>
        </p:txBody>
      </p:sp>
      <p:pic>
        <p:nvPicPr>
          <p:cNvPr id="6" name="Slika 6" descr="Slika, ki vsebuje besede drevo, prst, zunanje, trava&#10;&#10;Opis je samodejno ustvarjen">
            <a:extLst>
              <a:ext uri="{FF2B5EF4-FFF2-40B4-BE49-F238E27FC236}">
                <a16:creationId xmlns:a16="http://schemas.microsoft.com/office/drawing/2014/main" id="{1F1565AE-C11F-4C54-A78E-FFD8B7259E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4412" y="3482108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Slika 6">
            <a:extLst>
              <a:ext uri="{FF2B5EF4-FFF2-40B4-BE49-F238E27FC236}">
                <a16:creationId xmlns:a16="http://schemas.microsoft.com/office/drawing/2014/main" id="{E6141700-C32B-42BC-B501-74F52EA701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43" y="4323537"/>
            <a:ext cx="518997" cy="68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1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35BAA0-7976-4D58-9F88-0C15D7B7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sl-SI" err="1"/>
              <a:t>Communication</a:t>
            </a:r>
            <a:r>
              <a:rPr lang="sl-SI"/>
              <a:t> </a:t>
            </a:r>
            <a:r>
              <a:rPr lang="sl-SI" err="1"/>
              <a:t>and</a:t>
            </a:r>
            <a:r>
              <a:rPr lang="sl-SI"/>
              <a:t> </a:t>
            </a:r>
            <a:r>
              <a:rPr lang="sl-SI" err="1"/>
              <a:t>technology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38670C-BAD1-441E-9548-D725DB6E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/>
              <a:t>Arnes </a:t>
            </a:r>
            <a:r>
              <a:rPr lang="sl-SI" err="1"/>
              <a:t>classrooms</a:t>
            </a:r>
          </a:p>
          <a:p>
            <a:pPr>
              <a:buClr>
                <a:srgbClr val="8AD0D6"/>
              </a:buClr>
            </a:pPr>
            <a:r>
              <a:rPr lang="sl-SI" err="1"/>
              <a:t>Gmail</a:t>
            </a:r>
            <a:endParaRPr lang="sl-SI"/>
          </a:p>
          <a:p>
            <a:pPr>
              <a:buClr>
                <a:srgbClr val="8AD0D6"/>
              </a:buClr>
            </a:pPr>
            <a:r>
              <a:rPr lang="sl-SI" err="1"/>
              <a:t>Teams</a:t>
            </a:r>
            <a:endParaRPr lang="sl-SI"/>
          </a:p>
          <a:p>
            <a:pPr>
              <a:buClr>
                <a:srgbClr val="8AD0D6"/>
              </a:buClr>
            </a:pPr>
            <a:r>
              <a:rPr lang="sl-SI"/>
              <a:t>Word </a:t>
            </a:r>
            <a:r>
              <a:rPr lang="sl-SI" err="1"/>
              <a:t>documents</a:t>
            </a:r>
            <a:endParaRPr lang="sl-SI"/>
          </a:p>
          <a:p>
            <a:pPr>
              <a:buClr>
                <a:srgbClr val="8AD0D6"/>
              </a:buClr>
            </a:pPr>
            <a:r>
              <a:rPr lang="sl-SI"/>
              <a:t>Zoom </a:t>
            </a:r>
          </a:p>
          <a:p>
            <a:pPr>
              <a:buClr>
                <a:srgbClr val="8AD0D6"/>
              </a:buClr>
            </a:pPr>
            <a:r>
              <a:rPr lang="sl-SI"/>
              <a:t>Office...</a:t>
            </a:r>
          </a:p>
          <a:p>
            <a:pPr>
              <a:buClr>
                <a:srgbClr val="8AD0D6"/>
              </a:buClr>
            </a:pPr>
            <a:r>
              <a:rPr lang="sl-SI"/>
              <a:t>ICT (</a:t>
            </a:r>
            <a:r>
              <a:rPr lang="sl-SI" err="1"/>
              <a:t>infromation</a:t>
            </a:r>
            <a:r>
              <a:rPr lang="sl-SI"/>
              <a:t> </a:t>
            </a:r>
            <a:r>
              <a:rPr lang="sl-SI" err="1"/>
              <a:t>and</a:t>
            </a:r>
            <a:r>
              <a:rPr lang="sl-SI"/>
              <a:t> </a:t>
            </a:r>
            <a:r>
              <a:rPr lang="sl-SI" err="1"/>
              <a:t>communication</a:t>
            </a:r>
            <a:r>
              <a:rPr lang="sl-SI"/>
              <a:t> technology)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0BA0957-622F-4D25-B951-155F93B1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2336401"/>
            <a:ext cx="5451627" cy="36278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99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2">
            <a:extLst>
              <a:ext uri="{FF2B5EF4-FFF2-40B4-BE49-F238E27FC236}">
                <a16:creationId xmlns:a16="http://schemas.microsoft.com/office/drawing/2014/main" id="{19BF079E-77FC-40ED-8997-D7FE5129E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7" y="4951737"/>
            <a:ext cx="3505200" cy="1907525"/>
          </a:xfrm>
          <a:prstGeom prst="rect">
            <a:avLst/>
          </a:prstGeom>
        </p:spPr>
      </p:pic>
      <p:pic>
        <p:nvPicPr>
          <p:cNvPr id="9" name="Slika 11" descr="Slika, ki vsebuje besede besedilo&#10;&#10;Opis je samodejno ustvarjen">
            <a:extLst>
              <a:ext uri="{FF2B5EF4-FFF2-40B4-BE49-F238E27FC236}">
                <a16:creationId xmlns:a16="http://schemas.microsoft.com/office/drawing/2014/main" id="{F4C32C94-33A8-44B8-A710-EC9C1FE73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56" y="-2643"/>
            <a:ext cx="3615451" cy="1775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202D7D-1A96-4E4B-A3F7-CE4A4915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                       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677FC-E922-405E-B124-69C27E7938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/>
              <a:t>Popular for making presentation</a:t>
            </a:r>
          </a:p>
          <a:p>
            <a:pPr>
              <a:buClr>
                <a:srgbClr val="8AD0D6"/>
              </a:buClr>
            </a:pPr>
            <a:r>
              <a:rPr lang="en-US" dirty="0"/>
              <a:t>Used almost for every subject</a:t>
            </a:r>
          </a:p>
          <a:p>
            <a:pPr>
              <a:buClr>
                <a:srgbClr val="8AD0D6"/>
              </a:buClr>
            </a:pPr>
            <a:r>
              <a:rPr lang="en-US" dirty="0"/>
              <a:t>Used weekly </a:t>
            </a:r>
          </a:p>
          <a:p>
            <a:pPr>
              <a:buClr>
                <a:srgbClr val="8AD0D6"/>
              </a:buClr>
            </a:pPr>
            <a:r>
              <a:rPr lang="en-US" dirty="0"/>
              <a:t>Teachers: explanation use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3A7B47-AB5B-4A60-B623-F7A27B292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233" y="1972585"/>
            <a:ext cx="4396341" cy="42002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/>
              <a:t>Used almost daily</a:t>
            </a:r>
          </a:p>
          <a:p>
            <a:pPr>
              <a:buClr>
                <a:srgbClr val="8AD0D6"/>
              </a:buClr>
            </a:pPr>
            <a:r>
              <a:rPr lang="en-US" dirty="0"/>
              <a:t>Used by teachers &amp; students</a:t>
            </a:r>
          </a:p>
          <a:p>
            <a:pPr>
              <a:buClr>
                <a:srgbClr val="8AD0D6"/>
              </a:buClr>
            </a:pPr>
            <a:r>
              <a:rPr lang="en-US" dirty="0"/>
              <a:t>Used as instructions</a:t>
            </a:r>
          </a:p>
          <a:p>
            <a:pPr>
              <a:buClr>
                <a:srgbClr val="8AD0D6"/>
              </a:buClr>
            </a:pPr>
            <a:r>
              <a:rPr lang="en-US" dirty="0"/>
              <a:t>Popular for making shorter </a:t>
            </a:r>
            <a:r>
              <a:rPr lang="en-US" dirty="0">
                <a:ea typeface="+mj-lt"/>
                <a:cs typeface="+mj-lt"/>
              </a:rPr>
              <a:t>essays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/>
              <a:t>Used for every subject</a:t>
            </a:r>
          </a:p>
          <a:p>
            <a:pPr>
              <a:buClr>
                <a:srgbClr val="8AD0D6"/>
              </a:buClr>
            </a:pPr>
            <a:endParaRPr lang="en-US"/>
          </a:p>
          <a:p>
            <a:pPr>
              <a:buClr>
                <a:srgbClr val="8AD0D6"/>
              </a:buClr>
            </a:pPr>
            <a:endParaRPr lang="en-US"/>
          </a:p>
          <a:p>
            <a:pPr marL="0" indent="0">
              <a:buClr>
                <a:srgbClr val="8AD0D6"/>
              </a:buClr>
              <a:buNone/>
            </a:pPr>
            <a:endParaRPr lang="en-US"/>
          </a:p>
          <a:p>
            <a:pPr>
              <a:buClr>
                <a:srgbClr val="8AD0D6"/>
              </a:buClr>
            </a:pPr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496F363-7CBD-4978-B52C-9A47192E7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" y="5622775"/>
            <a:ext cx="393811" cy="355747"/>
          </a:xfrm>
          <a:prstGeom prst="rect">
            <a:avLst/>
          </a:prstGeom>
        </p:spPr>
      </p:pic>
      <p:pic>
        <p:nvPicPr>
          <p:cNvPr id="4" name="Slika 4" descr="Slika, ki vsebuje besede prst, sesalec, mačka&#10;&#10;Opis je samodejno ustvarjen">
            <a:extLst>
              <a:ext uri="{FF2B5EF4-FFF2-40B4-BE49-F238E27FC236}">
                <a16:creationId xmlns:a16="http://schemas.microsoft.com/office/drawing/2014/main" id="{8A6C723A-55D7-4631-933B-AEEC06AA7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" y="5998479"/>
            <a:ext cx="434964" cy="351328"/>
          </a:xfrm>
          <a:prstGeom prst="rect">
            <a:avLst/>
          </a:prstGeom>
        </p:spPr>
      </p:pic>
      <p:pic>
        <p:nvPicPr>
          <p:cNvPr id="5" name="Slika 5" descr="Slika, ki vsebuje besede mačka, notranji, sedeče, domača mačka&#10;&#10;Opis je samodejno ustvarjen">
            <a:extLst>
              <a:ext uri="{FF2B5EF4-FFF2-40B4-BE49-F238E27FC236}">
                <a16:creationId xmlns:a16="http://schemas.microsoft.com/office/drawing/2014/main" id="{4C864ED1-B2BD-4398-A85A-9E67ED1D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" y="6374779"/>
            <a:ext cx="446049" cy="35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8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41D812-08DD-4DFC-80C6-8BF58D3A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42" y="423411"/>
            <a:ext cx="9404723" cy="1400530"/>
          </a:xfrm>
        </p:spPr>
        <p:txBody>
          <a:bodyPr/>
          <a:lstStyle/>
          <a:p>
            <a:r>
              <a:rPr lang="sl-SI" dirty="0" err="1"/>
              <a:t>Kahoot</a:t>
            </a:r>
            <a:r>
              <a:rPr lang="sl-SI" dirty="0"/>
              <a:t>                         Google </a:t>
            </a:r>
            <a:r>
              <a:rPr lang="sl-SI" dirty="0" err="1"/>
              <a:t>Forms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4AA7EB-3126-42D6-A6F9-EC2A6C1A6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697" y="2109421"/>
            <a:ext cx="4396339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Quiz</a:t>
            </a:r>
          </a:p>
          <a:p>
            <a:pPr>
              <a:buClr>
                <a:srgbClr val="8AD0D6"/>
              </a:buClr>
            </a:pPr>
            <a:r>
              <a:rPr lang="en-US" dirty="0"/>
              <a:t>Teachers: checking knowledge</a:t>
            </a:r>
          </a:p>
          <a:p>
            <a:pPr>
              <a:buClr>
                <a:srgbClr val="8AD0D6"/>
              </a:buClr>
            </a:pPr>
            <a:r>
              <a:rPr lang="en-US" dirty="0"/>
              <a:t>Used in History</a:t>
            </a:r>
          </a:p>
          <a:p>
            <a:pPr>
              <a:buClr>
                <a:srgbClr val="8AD0D6"/>
              </a:buClr>
            </a:pPr>
            <a:r>
              <a:rPr lang="en-US" dirty="0"/>
              <a:t>Teachers</a:t>
            </a:r>
          </a:p>
          <a:p>
            <a:pPr>
              <a:buClr>
                <a:srgbClr val="8AD0D6"/>
              </a:buClr>
            </a:pPr>
            <a:r>
              <a:rPr lang="en-US" dirty="0"/>
              <a:t>Students</a:t>
            </a:r>
          </a:p>
          <a:p>
            <a:pPr marL="0" indent="0">
              <a:buClr>
                <a:srgbClr val="8AD0D6"/>
              </a:buClr>
              <a:buNone/>
            </a:pPr>
            <a:endParaRPr lang="sl-SI"/>
          </a:p>
          <a:p>
            <a:pPr>
              <a:buClr>
                <a:srgbClr val="8AD0D6"/>
              </a:buClr>
            </a:pPr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103885B-6699-4C1A-9F26-128DCF743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2724" y="2056092"/>
            <a:ext cx="4396341" cy="4200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Used as test</a:t>
            </a:r>
          </a:p>
          <a:p>
            <a:pPr>
              <a:buClr>
                <a:srgbClr val="8AD0D6"/>
              </a:buClr>
            </a:pPr>
            <a:r>
              <a:rPr lang="en-US" dirty="0"/>
              <a:t>Teachers checked students' knowledge </a:t>
            </a:r>
          </a:p>
          <a:p>
            <a:pPr>
              <a:buClr>
                <a:srgbClr val="8AD0D6"/>
              </a:buClr>
            </a:pPr>
            <a:r>
              <a:rPr lang="en-US" dirty="0"/>
              <a:t>Fun way to learn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An administration software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/>
              <a:t>Used in Geography</a:t>
            </a:r>
          </a:p>
          <a:p>
            <a:pPr>
              <a:buClr>
                <a:srgbClr val="8AD0D6"/>
              </a:buClr>
            </a:pPr>
            <a:endParaRPr lang="sl-SI"/>
          </a:p>
        </p:txBody>
      </p:sp>
      <p:pic>
        <p:nvPicPr>
          <p:cNvPr id="7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9350CD7C-E342-4D77-8CB5-5F7B15B3A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13" y="4535134"/>
            <a:ext cx="4264714" cy="2326103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A7CEE691-B30E-4E9A-9111-C8A573FC8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6" y="1179"/>
            <a:ext cx="2743200" cy="1484471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:a16="http://schemas.microsoft.com/office/drawing/2014/main" id="{73942549-8E1F-4833-BD3A-AE8728438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51" y="5373064"/>
            <a:ext cx="2743200" cy="1483043"/>
          </a:xfrm>
          <a:prstGeom prst="rect">
            <a:avLst/>
          </a:prstGeom>
        </p:spPr>
      </p:pic>
      <p:pic>
        <p:nvPicPr>
          <p:cNvPr id="11" name="Slika 11" descr="Slika, ki vsebuje besede besedilo, posnetek zaslona, elektronika, računalnik&#10;&#10;Opis je samodejno ustvarjen">
            <a:extLst>
              <a:ext uri="{FF2B5EF4-FFF2-40B4-BE49-F238E27FC236}">
                <a16:creationId xmlns:a16="http://schemas.microsoft.com/office/drawing/2014/main" id="{C04DD461-5B62-481C-BF47-5231E0164C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" y="5343060"/>
            <a:ext cx="2743200" cy="154305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83A3C59-2368-4995-A654-C1658D7D73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13" y="5734979"/>
            <a:ext cx="478806" cy="32245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5D2AA2D1-527E-4286-B256-4D0C084583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42" y="5764017"/>
            <a:ext cx="490423" cy="29225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FCC34BA-FAE7-46C3-AB57-AB81EB6D8C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76" y="6176089"/>
            <a:ext cx="503665" cy="276576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16C5BE0-ECD1-4378-9C82-94B8C6651D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68" y="6171818"/>
            <a:ext cx="457198" cy="318087"/>
          </a:xfrm>
          <a:prstGeom prst="rect">
            <a:avLst/>
          </a:prstGeom>
        </p:spPr>
      </p:pic>
      <p:pic>
        <p:nvPicPr>
          <p:cNvPr id="15" name="Slika 16">
            <a:extLst>
              <a:ext uri="{FF2B5EF4-FFF2-40B4-BE49-F238E27FC236}">
                <a16:creationId xmlns:a16="http://schemas.microsoft.com/office/drawing/2014/main" id="{CEA47E16-E6FA-4E72-ABDA-58D9AD26C2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86" y="329553"/>
            <a:ext cx="1017417" cy="61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32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Širokozaslonsko</PresentationFormat>
  <Paragraphs>88</Paragraphs>
  <Slides>10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Wingdings 3</vt:lpstr>
      <vt:lpstr>Ion</vt:lpstr>
      <vt:lpstr>HOMESCHOOLING</vt:lpstr>
      <vt:lpstr>WHAT IS HOMESCHOOLING? </vt:lpstr>
      <vt:lpstr>Why did we have homeschooling?</vt:lpstr>
      <vt:lpstr>Microsoft Teams</vt:lpstr>
      <vt:lpstr>Moodle  </vt:lpstr>
      <vt:lpstr>My average learning day</vt:lpstr>
      <vt:lpstr>Communication and technology</vt:lpstr>
      <vt:lpstr>PowerPoint                       Word</vt:lpstr>
      <vt:lpstr>Kahoot                         Google Forms</vt:lpstr>
      <vt:lpstr>Advantages and disadvantages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lastModifiedBy>Simon Hauko</cp:lastModifiedBy>
  <cp:revision>73</cp:revision>
  <dcterms:created xsi:type="dcterms:W3CDTF">2022-03-08T11:13:57Z</dcterms:created>
  <dcterms:modified xsi:type="dcterms:W3CDTF">2022-06-10T10:11:08Z</dcterms:modified>
</cp:coreProperties>
</file>