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992C561-04B1-A21D-E91B-C00D7AC3AA55}" v="18" dt="2022-03-18T09:37:57.268"/>
    <p1510:client id="{742EAF48-305B-B86D-88A0-377274869EF0}" v="2" dt="2022-06-10T09:22:40.126"/>
    <p1510:client id="{BF286DD6-75F2-440A-9FFF-A451EB3B4CDA}" v="32" dt="2022-03-18T09:27:35.599"/>
    <p1510:client id="{CEF54CF3-9542-4909-9386-491B8AA26025}" v="42" dt="2022-03-18T09:25:46.49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ma Lukač" userId="S::ema.lukac@osenams.si::6b2ad38d-702d-48de-beb4-a467f669a792" providerId="AD" clId="Web-{3992C561-04B1-A21D-E91B-C00D7AC3AA55}"/>
    <pc:docChg chg="delSld modSld">
      <pc:chgData name="Ema Lukač" userId="S::ema.lukac@osenams.si::6b2ad38d-702d-48de-beb4-a467f669a792" providerId="AD" clId="Web-{3992C561-04B1-A21D-E91B-C00D7AC3AA55}" dt="2022-03-18T09:37:57.268" v="16" actId="20577"/>
      <pc:docMkLst>
        <pc:docMk/>
      </pc:docMkLst>
      <pc:sldChg chg="del">
        <pc:chgData name="Ema Lukač" userId="S::ema.lukac@osenams.si::6b2ad38d-702d-48de-beb4-a467f669a792" providerId="AD" clId="Web-{3992C561-04B1-A21D-E91B-C00D7AC3AA55}" dt="2022-03-18T08:24:46.363" v="0"/>
        <pc:sldMkLst>
          <pc:docMk/>
          <pc:sldMk cId="1093954938" sldId="259"/>
        </pc:sldMkLst>
      </pc:sldChg>
      <pc:sldChg chg="modSp">
        <pc:chgData name="Ema Lukač" userId="S::ema.lukac@osenams.si::6b2ad38d-702d-48de-beb4-a467f669a792" providerId="AD" clId="Web-{3992C561-04B1-A21D-E91B-C00D7AC3AA55}" dt="2022-03-18T09:37:57.268" v="16" actId="20577"/>
        <pc:sldMkLst>
          <pc:docMk/>
          <pc:sldMk cId="3992614638" sldId="259"/>
        </pc:sldMkLst>
        <pc:spChg chg="mod">
          <ac:chgData name="Ema Lukač" userId="S::ema.lukac@osenams.si::6b2ad38d-702d-48de-beb4-a467f669a792" providerId="AD" clId="Web-{3992C561-04B1-A21D-E91B-C00D7AC3AA55}" dt="2022-03-18T09:37:41.440" v="7" actId="20577"/>
          <ac:spMkLst>
            <pc:docMk/>
            <pc:sldMk cId="3992614638" sldId="259"/>
            <ac:spMk id="2" creationId="{EF1B2D77-EE5B-485C-80BB-78C69D6B5E4A}"/>
          </ac:spMkLst>
        </pc:spChg>
        <pc:spChg chg="mod">
          <ac:chgData name="Ema Lukač" userId="S::ema.lukac@osenams.si::6b2ad38d-702d-48de-beb4-a467f669a792" providerId="AD" clId="Web-{3992C561-04B1-A21D-E91B-C00D7AC3AA55}" dt="2022-03-18T09:37:57.268" v="16" actId="20577"/>
          <ac:spMkLst>
            <pc:docMk/>
            <pc:sldMk cId="3992614638" sldId="259"/>
            <ac:spMk id="3" creationId="{2A146CA7-0240-400C-90B1-FB86FCBF9084}"/>
          </ac:spMkLst>
        </pc:spChg>
      </pc:sldChg>
    </pc:docChg>
  </pc:docChgLst>
  <pc:docChgLst>
    <pc:chgData name="Aljaž Dervarič" userId="S::aljaz.dervaric@osenams.si::9e747c78-1cfc-4feb-b703-d5be0129123a" providerId="AD" clId="Web-{BF286DD6-75F2-440A-9FFF-A451EB3B4CDA}"/>
    <pc:docChg chg="addSld delSld modSld sldOrd">
      <pc:chgData name="Aljaž Dervarič" userId="S::aljaz.dervaric@osenams.si::9e747c78-1cfc-4feb-b703-d5be0129123a" providerId="AD" clId="Web-{BF286DD6-75F2-440A-9FFF-A451EB3B4CDA}" dt="2022-03-18T09:27:35.599" v="30"/>
      <pc:docMkLst>
        <pc:docMk/>
      </pc:docMkLst>
      <pc:sldChg chg="new">
        <pc:chgData name="Aljaž Dervarič" userId="S::aljaz.dervaric@osenams.si::9e747c78-1cfc-4feb-b703-d5be0129123a" providerId="AD" clId="Web-{BF286DD6-75F2-440A-9FFF-A451EB3B4CDA}" dt="2022-03-18T08:12:48.620" v="0"/>
        <pc:sldMkLst>
          <pc:docMk/>
          <pc:sldMk cId="3077946821" sldId="257"/>
        </pc:sldMkLst>
      </pc:sldChg>
      <pc:sldChg chg="modSp new">
        <pc:chgData name="Aljaž Dervarič" userId="S::aljaz.dervaric@osenams.si::9e747c78-1cfc-4feb-b703-d5be0129123a" providerId="AD" clId="Web-{BF286DD6-75F2-440A-9FFF-A451EB3B4CDA}" dt="2022-03-18T08:12:59.449" v="4" actId="20577"/>
        <pc:sldMkLst>
          <pc:docMk/>
          <pc:sldMk cId="1115084785" sldId="258"/>
        </pc:sldMkLst>
        <pc:spChg chg="mod">
          <ac:chgData name="Aljaž Dervarič" userId="S::aljaz.dervaric@osenams.si::9e747c78-1cfc-4feb-b703-d5be0129123a" providerId="AD" clId="Web-{BF286DD6-75F2-440A-9FFF-A451EB3B4CDA}" dt="2022-03-18T08:12:59.449" v="4" actId="20577"/>
          <ac:spMkLst>
            <pc:docMk/>
            <pc:sldMk cId="1115084785" sldId="258"/>
            <ac:spMk id="2" creationId="{E26A0539-29C2-4CDD-A493-CEB0E1087397}"/>
          </ac:spMkLst>
        </pc:spChg>
      </pc:sldChg>
      <pc:sldChg chg="modSp del">
        <pc:chgData name="Aljaž Dervarič" userId="S::aljaz.dervaric@osenams.si::9e747c78-1cfc-4feb-b703-d5be0129123a" providerId="AD" clId="Web-{BF286DD6-75F2-440A-9FFF-A451EB3B4CDA}" dt="2022-03-18T09:26:36.223" v="11"/>
        <pc:sldMkLst>
          <pc:docMk/>
          <pc:sldMk cId="3382326745" sldId="258"/>
        </pc:sldMkLst>
        <pc:spChg chg="mod">
          <ac:chgData name="Aljaž Dervarič" userId="S::aljaz.dervaric@osenams.si::9e747c78-1cfc-4feb-b703-d5be0129123a" providerId="AD" clId="Web-{BF286DD6-75F2-440A-9FFF-A451EB3B4CDA}" dt="2022-03-18T09:26:08.816" v="10" actId="20577"/>
          <ac:spMkLst>
            <pc:docMk/>
            <pc:sldMk cId="3382326745" sldId="258"/>
            <ac:spMk id="2" creationId="{71122D74-F0DD-4A0C-9CDC-F1104E246A82}"/>
          </ac:spMkLst>
        </pc:spChg>
      </pc:sldChg>
      <pc:sldChg chg="modSp new ord">
        <pc:chgData name="Aljaž Dervarič" userId="S::aljaz.dervaric@osenams.si::9e747c78-1cfc-4feb-b703-d5be0129123a" providerId="AD" clId="Web-{BF286DD6-75F2-440A-9FFF-A451EB3B4CDA}" dt="2022-03-18T09:27:08.848" v="28" actId="20577"/>
        <pc:sldMkLst>
          <pc:docMk/>
          <pc:sldMk cId="3992614638" sldId="259"/>
        </pc:sldMkLst>
        <pc:spChg chg="mod">
          <ac:chgData name="Aljaž Dervarič" userId="S::aljaz.dervaric@osenams.si::9e747c78-1cfc-4feb-b703-d5be0129123a" providerId="AD" clId="Web-{BF286DD6-75F2-440A-9FFF-A451EB3B4CDA}" dt="2022-03-18T09:27:08.848" v="28" actId="20577"/>
          <ac:spMkLst>
            <pc:docMk/>
            <pc:sldMk cId="3992614638" sldId="259"/>
            <ac:spMk id="2" creationId="{EF1B2D77-EE5B-485C-80BB-78C69D6B5E4A}"/>
          </ac:spMkLst>
        </pc:spChg>
      </pc:sldChg>
      <pc:sldChg chg="new del">
        <pc:chgData name="Aljaž Dervarič" userId="S::aljaz.dervaric@osenams.si::9e747c78-1cfc-4feb-b703-d5be0129123a" providerId="AD" clId="Web-{BF286DD6-75F2-440A-9FFF-A451EB3B4CDA}" dt="2022-03-18T09:27:35.599" v="30"/>
        <pc:sldMkLst>
          <pc:docMk/>
          <pc:sldMk cId="2030728769" sldId="260"/>
        </pc:sldMkLst>
      </pc:sldChg>
      <pc:sldChg chg="new">
        <pc:chgData name="Aljaž Dervarič" userId="S::aljaz.dervaric@osenams.si::9e747c78-1cfc-4feb-b703-d5be0129123a" providerId="AD" clId="Web-{BF286DD6-75F2-440A-9FFF-A451EB3B4CDA}" dt="2022-03-18T09:27:32.099" v="29"/>
        <pc:sldMkLst>
          <pc:docMk/>
          <pc:sldMk cId="105401986" sldId="261"/>
        </pc:sldMkLst>
      </pc:sldChg>
    </pc:docChg>
  </pc:docChgLst>
  <pc:docChgLst>
    <pc:chgData name="Ema Mihelič" userId="S::ema.mihelic@osenams.si::8a07ba7b-9e23-4f63-bf3f-86f462bd0619" providerId="AD" clId="Web-{742EAF48-305B-B86D-88A0-377274869EF0}"/>
    <pc:docChg chg="delSld">
      <pc:chgData name="Ema Mihelič" userId="S::ema.mihelic@osenams.si::8a07ba7b-9e23-4f63-bf3f-86f462bd0619" providerId="AD" clId="Web-{742EAF48-305B-B86D-88A0-377274869EF0}" dt="2022-06-10T09:22:40.126" v="1"/>
      <pc:docMkLst>
        <pc:docMk/>
      </pc:docMkLst>
      <pc:sldChg chg="del">
        <pc:chgData name="Ema Mihelič" userId="S::ema.mihelic@osenams.si::8a07ba7b-9e23-4f63-bf3f-86f462bd0619" providerId="AD" clId="Web-{742EAF48-305B-B86D-88A0-377274869EF0}" dt="2022-06-10T09:22:38.454" v="0"/>
        <pc:sldMkLst>
          <pc:docMk/>
          <pc:sldMk cId="3992614638" sldId="259"/>
        </pc:sldMkLst>
      </pc:sldChg>
      <pc:sldChg chg="del">
        <pc:chgData name="Ema Mihelič" userId="S::ema.mihelic@osenams.si::8a07ba7b-9e23-4f63-bf3f-86f462bd0619" providerId="AD" clId="Web-{742EAF48-305B-B86D-88A0-377274869EF0}" dt="2022-06-10T09:22:40.126" v="1"/>
        <pc:sldMkLst>
          <pc:docMk/>
          <pc:sldMk cId="105401986" sldId="261"/>
        </pc:sldMkLst>
      </pc:sldChg>
    </pc:docChg>
  </pc:docChgLst>
  <pc:docChgLst>
    <pc:chgData name="Ema Mihelič" userId="S::ema.mihelic@osenams.si::8a07ba7b-9e23-4f63-bf3f-86f462bd0619" providerId="AD" clId="Web-{CEF54CF3-9542-4909-9386-491B8AA26025}"/>
    <pc:docChg chg="addSld delSld modSld">
      <pc:chgData name="Ema Mihelič" userId="S::ema.mihelic@osenams.si::8a07ba7b-9e23-4f63-bf3f-86f462bd0619" providerId="AD" clId="Web-{CEF54CF3-9542-4909-9386-491B8AA26025}" dt="2022-03-18T09:25:46.493" v="43"/>
      <pc:docMkLst>
        <pc:docMk/>
      </pc:docMkLst>
      <pc:sldChg chg="addSp delSp modSp mod setBg setClrOvrMap">
        <pc:chgData name="Ema Mihelič" userId="S::ema.mihelic@osenams.si::8a07ba7b-9e23-4f63-bf3f-86f462bd0619" providerId="AD" clId="Web-{CEF54CF3-9542-4909-9386-491B8AA26025}" dt="2022-03-18T09:25:10.320" v="35"/>
        <pc:sldMkLst>
          <pc:docMk/>
          <pc:sldMk cId="2918452258" sldId="256"/>
        </pc:sldMkLst>
        <pc:spChg chg="mod">
          <ac:chgData name="Ema Mihelič" userId="S::ema.mihelic@osenams.si::8a07ba7b-9e23-4f63-bf3f-86f462bd0619" providerId="AD" clId="Web-{CEF54CF3-9542-4909-9386-491B8AA26025}" dt="2022-03-18T09:25:10.320" v="35"/>
          <ac:spMkLst>
            <pc:docMk/>
            <pc:sldMk cId="2918452258" sldId="256"/>
            <ac:spMk id="2" creationId="{00000000-0000-0000-0000-000000000000}"/>
          </ac:spMkLst>
        </pc:spChg>
        <pc:spChg chg="mod">
          <ac:chgData name="Ema Mihelič" userId="S::ema.mihelic@osenams.si::8a07ba7b-9e23-4f63-bf3f-86f462bd0619" providerId="AD" clId="Web-{CEF54CF3-9542-4909-9386-491B8AA26025}" dt="2022-03-18T09:25:10.320" v="35"/>
          <ac:spMkLst>
            <pc:docMk/>
            <pc:sldMk cId="2918452258" sldId="256"/>
            <ac:spMk id="3" creationId="{00000000-0000-0000-0000-000000000000}"/>
          </ac:spMkLst>
        </pc:spChg>
        <pc:spChg chg="add del">
          <ac:chgData name="Ema Mihelič" userId="S::ema.mihelic@osenams.si::8a07ba7b-9e23-4f63-bf3f-86f462bd0619" providerId="AD" clId="Web-{CEF54CF3-9542-4909-9386-491B8AA26025}" dt="2022-03-18T09:22:29.722" v="29"/>
          <ac:spMkLst>
            <pc:docMk/>
            <pc:sldMk cId="2918452258" sldId="256"/>
            <ac:spMk id="8" creationId="{489B7BFD-8F45-4093-AD9C-91B15B0503D9}"/>
          </ac:spMkLst>
        </pc:spChg>
        <pc:spChg chg="add del">
          <ac:chgData name="Ema Mihelič" userId="S::ema.mihelic@osenams.si::8a07ba7b-9e23-4f63-bf3f-86f462bd0619" providerId="AD" clId="Web-{CEF54CF3-9542-4909-9386-491B8AA26025}" dt="2022-03-18T09:25:10.320" v="35"/>
          <ac:spMkLst>
            <pc:docMk/>
            <pc:sldMk cId="2918452258" sldId="256"/>
            <ac:spMk id="12" creationId="{4ED83379-0499-45E1-AB78-6AA230F96442}"/>
          </ac:spMkLst>
        </pc:spChg>
        <pc:spChg chg="add del">
          <ac:chgData name="Ema Mihelič" userId="S::ema.mihelic@osenams.si::8a07ba7b-9e23-4f63-bf3f-86f462bd0619" providerId="AD" clId="Web-{CEF54CF3-9542-4909-9386-491B8AA26025}" dt="2022-03-18T09:22:29.722" v="29"/>
          <ac:spMkLst>
            <pc:docMk/>
            <pc:sldMk cId="2918452258" sldId="256"/>
            <ac:spMk id="14" creationId="{498F8FF6-43B4-494A-AF8F-123A4983EDF7}"/>
          </ac:spMkLst>
        </pc:spChg>
        <pc:spChg chg="add del">
          <ac:chgData name="Ema Mihelič" userId="S::ema.mihelic@osenams.si::8a07ba7b-9e23-4f63-bf3f-86f462bd0619" providerId="AD" clId="Web-{CEF54CF3-9542-4909-9386-491B8AA26025}" dt="2022-03-18T09:22:29.722" v="29"/>
          <ac:spMkLst>
            <pc:docMk/>
            <pc:sldMk cId="2918452258" sldId="256"/>
            <ac:spMk id="16" creationId="{2B06059C-C357-4011-82B9-9C0106301384}"/>
          </ac:spMkLst>
        </pc:spChg>
        <pc:spChg chg="add del">
          <ac:chgData name="Ema Mihelič" userId="S::ema.mihelic@osenams.si::8a07ba7b-9e23-4f63-bf3f-86f462bd0619" providerId="AD" clId="Web-{CEF54CF3-9542-4909-9386-491B8AA26025}" dt="2022-03-18T09:22:29.722" v="29"/>
          <ac:spMkLst>
            <pc:docMk/>
            <pc:sldMk cId="2918452258" sldId="256"/>
            <ac:spMk id="18" creationId="{5AFEC601-A132-47EE-B0C2-B38ACD9FCE6F}"/>
          </ac:spMkLst>
        </pc:spChg>
        <pc:spChg chg="add del">
          <ac:chgData name="Ema Mihelič" userId="S::ema.mihelic@osenams.si::8a07ba7b-9e23-4f63-bf3f-86f462bd0619" providerId="AD" clId="Web-{CEF54CF3-9542-4909-9386-491B8AA26025}" dt="2022-03-18T09:22:29.722" v="29"/>
          <ac:spMkLst>
            <pc:docMk/>
            <pc:sldMk cId="2918452258" sldId="256"/>
            <ac:spMk id="20" creationId="{279CAF82-0ECF-42BE-8F37-F71941E5D410}"/>
          </ac:spMkLst>
        </pc:spChg>
        <pc:spChg chg="add del">
          <ac:chgData name="Ema Mihelič" userId="S::ema.mihelic@osenams.si::8a07ba7b-9e23-4f63-bf3f-86f462bd0619" providerId="AD" clId="Web-{CEF54CF3-9542-4909-9386-491B8AA26025}" dt="2022-03-18T09:22:29.722" v="29"/>
          <ac:spMkLst>
            <pc:docMk/>
            <pc:sldMk cId="2918452258" sldId="256"/>
            <ac:spMk id="22" creationId="{218E095B-4870-4AD5-9C41-C16D59523501}"/>
          </ac:spMkLst>
        </pc:spChg>
        <pc:spChg chg="add del">
          <ac:chgData name="Ema Mihelič" userId="S::ema.mihelic@osenams.si::8a07ba7b-9e23-4f63-bf3f-86f462bd0619" providerId="AD" clId="Web-{CEF54CF3-9542-4909-9386-491B8AA26025}" dt="2022-03-18T09:22:29.722" v="29"/>
          <ac:spMkLst>
            <pc:docMk/>
            <pc:sldMk cId="2918452258" sldId="256"/>
            <ac:spMk id="31" creationId="{033BC44A-0661-43B4-9C14-FD5963C226AE}"/>
          </ac:spMkLst>
        </pc:spChg>
        <pc:spChg chg="add del">
          <ac:chgData name="Ema Mihelič" userId="S::ema.mihelic@osenams.si::8a07ba7b-9e23-4f63-bf3f-86f462bd0619" providerId="AD" clId="Web-{CEF54CF3-9542-4909-9386-491B8AA26025}" dt="2022-03-18T09:22:29.722" v="29"/>
          <ac:spMkLst>
            <pc:docMk/>
            <pc:sldMk cId="2918452258" sldId="256"/>
            <ac:spMk id="33" creationId="{BE8CB2F0-2F5A-4EBD-B214-E0309C31F578}"/>
          </ac:spMkLst>
        </pc:spChg>
        <pc:spChg chg="add del">
          <ac:chgData name="Ema Mihelič" userId="S::ema.mihelic@osenams.si::8a07ba7b-9e23-4f63-bf3f-86f462bd0619" providerId="AD" clId="Web-{CEF54CF3-9542-4909-9386-491B8AA26025}" dt="2022-03-18T09:22:29.722" v="29"/>
          <ac:spMkLst>
            <pc:docMk/>
            <pc:sldMk cId="2918452258" sldId="256"/>
            <ac:spMk id="35" creationId="{FFD3887D-244B-4EC4-9208-E304984C5D0F}"/>
          </ac:spMkLst>
        </pc:spChg>
        <pc:spChg chg="add del">
          <ac:chgData name="Ema Mihelič" userId="S::ema.mihelic@osenams.si::8a07ba7b-9e23-4f63-bf3f-86f462bd0619" providerId="AD" clId="Web-{CEF54CF3-9542-4909-9386-491B8AA26025}" dt="2022-03-18T09:22:29.722" v="29"/>
          <ac:spMkLst>
            <pc:docMk/>
            <pc:sldMk cId="2918452258" sldId="256"/>
            <ac:spMk id="37" creationId="{97224C31-855E-4593-8A58-5B2B0CC4F537}"/>
          </ac:spMkLst>
        </pc:spChg>
        <pc:spChg chg="add del">
          <ac:chgData name="Ema Mihelič" userId="S::ema.mihelic@osenams.si::8a07ba7b-9e23-4f63-bf3f-86f462bd0619" providerId="AD" clId="Web-{CEF54CF3-9542-4909-9386-491B8AA26025}" dt="2022-03-18T09:25:10.320" v="35"/>
          <ac:spMkLst>
            <pc:docMk/>
            <pc:sldMk cId="2918452258" sldId="256"/>
            <ac:spMk id="39" creationId="{DA3C47C2-33A2-44B2-BEAB-FEB679075C24}"/>
          </ac:spMkLst>
        </pc:spChg>
        <pc:spChg chg="add del">
          <ac:chgData name="Ema Mihelič" userId="S::ema.mihelic@osenams.si::8a07ba7b-9e23-4f63-bf3f-86f462bd0619" providerId="AD" clId="Web-{CEF54CF3-9542-4909-9386-491B8AA26025}" dt="2022-03-18T09:25:10.320" v="35"/>
          <ac:spMkLst>
            <pc:docMk/>
            <pc:sldMk cId="2918452258" sldId="256"/>
            <ac:spMk id="40" creationId="{AD182BA8-54AD-4D9F-8264-B0FA8BB47D7C}"/>
          </ac:spMkLst>
        </pc:spChg>
        <pc:spChg chg="add">
          <ac:chgData name="Ema Mihelič" userId="S::ema.mihelic@osenams.si::8a07ba7b-9e23-4f63-bf3f-86f462bd0619" providerId="AD" clId="Web-{CEF54CF3-9542-4909-9386-491B8AA26025}" dt="2022-03-18T09:25:10.320" v="35"/>
          <ac:spMkLst>
            <pc:docMk/>
            <pc:sldMk cId="2918452258" sldId="256"/>
            <ac:spMk id="45" creationId="{8B646C36-EEEC-4D52-8E8E-206F4CD8A3DA}"/>
          </ac:spMkLst>
        </pc:spChg>
        <pc:spChg chg="add">
          <ac:chgData name="Ema Mihelič" userId="S::ema.mihelic@osenams.si::8a07ba7b-9e23-4f63-bf3f-86f462bd0619" providerId="AD" clId="Web-{CEF54CF3-9542-4909-9386-491B8AA26025}" dt="2022-03-18T09:25:10.320" v="35"/>
          <ac:spMkLst>
            <pc:docMk/>
            <pc:sldMk cId="2918452258" sldId="256"/>
            <ac:spMk id="51" creationId="{8258443E-B333-44F4-8D49-1EAB1C1A4613}"/>
          </ac:spMkLst>
        </pc:spChg>
        <pc:spChg chg="add">
          <ac:chgData name="Ema Mihelič" userId="S::ema.mihelic@osenams.si::8a07ba7b-9e23-4f63-bf3f-86f462bd0619" providerId="AD" clId="Web-{CEF54CF3-9542-4909-9386-491B8AA26025}" dt="2022-03-18T09:25:10.320" v="35"/>
          <ac:spMkLst>
            <pc:docMk/>
            <pc:sldMk cId="2918452258" sldId="256"/>
            <ac:spMk id="60" creationId="{4FB204DF-284E-45F6-A017-79A4DF57BCCB}"/>
          </ac:spMkLst>
        </pc:spChg>
        <pc:spChg chg="add">
          <ac:chgData name="Ema Mihelič" userId="S::ema.mihelic@osenams.si::8a07ba7b-9e23-4f63-bf3f-86f462bd0619" providerId="AD" clId="Web-{CEF54CF3-9542-4909-9386-491B8AA26025}" dt="2022-03-18T09:25:10.320" v="35"/>
          <ac:spMkLst>
            <pc:docMk/>
            <pc:sldMk cId="2918452258" sldId="256"/>
            <ac:spMk id="62" creationId="{EB8560A9-B281-46EB-A304-1E4A5A00D6A9}"/>
          </ac:spMkLst>
        </pc:spChg>
        <pc:spChg chg="add">
          <ac:chgData name="Ema Mihelič" userId="S::ema.mihelic@osenams.si::8a07ba7b-9e23-4f63-bf3f-86f462bd0619" providerId="AD" clId="Web-{CEF54CF3-9542-4909-9386-491B8AA26025}" dt="2022-03-18T09:25:10.320" v="35"/>
          <ac:spMkLst>
            <pc:docMk/>
            <pc:sldMk cId="2918452258" sldId="256"/>
            <ac:spMk id="64" creationId="{4D1A5E71-B6B6-486A-8CDC-C7ABD9B903F6}"/>
          </ac:spMkLst>
        </pc:spChg>
        <pc:spChg chg="add">
          <ac:chgData name="Ema Mihelič" userId="S::ema.mihelic@osenams.si::8a07ba7b-9e23-4f63-bf3f-86f462bd0619" providerId="AD" clId="Web-{CEF54CF3-9542-4909-9386-491B8AA26025}" dt="2022-03-18T09:25:10.320" v="35"/>
          <ac:spMkLst>
            <pc:docMk/>
            <pc:sldMk cId="2918452258" sldId="256"/>
            <ac:spMk id="66" creationId="{667882DD-56E8-460E-99D5-86E71982D5AB}"/>
          </ac:spMkLst>
        </pc:spChg>
        <pc:grpChg chg="add del">
          <ac:chgData name="Ema Mihelič" userId="S::ema.mihelic@osenams.si::8a07ba7b-9e23-4f63-bf3f-86f462bd0619" providerId="AD" clId="Web-{CEF54CF3-9542-4909-9386-491B8AA26025}" dt="2022-03-18T09:22:29.722" v="29"/>
          <ac:grpSpMkLst>
            <pc:docMk/>
            <pc:sldMk cId="2918452258" sldId="256"/>
            <ac:grpSpMk id="10" creationId="{042BC7E5-76DB-4826-8C07-4A49B6353F76}"/>
          </ac:grpSpMkLst>
        </pc:grpChg>
        <pc:grpChg chg="add del">
          <ac:chgData name="Ema Mihelič" userId="S::ema.mihelic@osenams.si::8a07ba7b-9e23-4f63-bf3f-86f462bd0619" providerId="AD" clId="Web-{CEF54CF3-9542-4909-9386-491B8AA26025}" dt="2022-03-18T09:22:29.722" v="29"/>
          <ac:grpSpMkLst>
            <pc:docMk/>
            <pc:sldMk cId="2918452258" sldId="256"/>
            <ac:grpSpMk id="24" creationId="{FB9739EB-7F66-433D-841F-AB3CD18700B7}"/>
          </ac:grpSpMkLst>
        </pc:grpChg>
        <pc:grpChg chg="add">
          <ac:chgData name="Ema Mihelič" userId="S::ema.mihelic@osenams.si::8a07ba7b-9e23-4f63-bf3f-86f462bd0619" providerId="AD" clId="Web-{CEF54CF3-9542-4909-9386-491B8AA26025}" dt="2022-03-18T09:25:10.320" v="35"/>
          <ac:grpSpMkLst>
            <pc:docMk/>
            <pc:sldMk cId="2918452258" sldId="256"/>
            <ac:grpSpMk id="47" creationId="{B2EBBF56-923D-48A7-9F8F-86E33CFA3EF9}"/>
          </ac:grpSpMkLst>
        </pc:grpChg>
        <pc:grpChg chg="add">
          <ac:chgData name="Ema Mihelič" userId="S::ema.mihelic@osenams.si::8a07ba7b-9e23-4f63-bf3f-86f462bd0619" providerId="AD" clId="Web-{CEF54CF3-9542-4909-9386-491B8AA26025}" dt="2022-03-18T09:25:10.320" v="35"/>
          <ac:grpSpMkLst>
            <pc:docMk/>
            <pc:sldMk cId="2918452258" sldId="256"/>
            <ac:grpSpMk id="53" creationId="{FB9739EB-7F66-433D-841F-AB3CD18700B7}"/>
          </ac:grpSpMkLst>
        </pc:grpChg>
        <pc:picChg chg="add mod">
          <ac:chgData name="Ema Mihelič" userId="S::ema.mihelic@osenams.si::8a07ba7b-9e23-4f63-bf3f-86f462bd0619" providerId="AD" clId="Web-{CEF54CF3-9542-4909-9386-491B8AA26025}" dt="2022-03-18T09:25:10.320" v="35"/>
          <ac:picMkLst>
            <pc:docMk/>
            <pc:sldMk cId="2918452258" sldId="256"/>
            <ac:picMk id="4" creationId="{F425DD95-A54D-47DB-A047-1D03219A6779}"/>
          </ac:picMkLst>
        </pc:picChg>
      </pc:sldChg>
      <pc:sldChg chg="del">
        <pc:chgData name="Ema Mihelič" userId="S::ema.mihelic@osenams.si::8a07ba7b-9e23-4f63-bf3f-86f462bd0619" providerId="AD" clId="Web-{CEF54CF3-9542-4909-9386-491B8AA26025}" dt="2022-03-18T09:25:25.226" v="36"/>
        <pc:sldMkLst>
          <pc:docMk/>
          <pc:sldMk cId="3077946821" sldId="257"/>
        </pc:sldMkLst>
      </pc:sldChg>
      <pc:sldChg chg="new del">
        <pc:chgData name="Ema Mihelič" userId="S::ema.mihelic@osenams.si::8a07ba7b-9e23-4f63-bf3f-86f462bd0619" providerId="AD" clId="Web-{CEF54CF3-9542-4909-9386-491B8AA26025}" dt="2022-03-18T09:25:46.493" v="43"/>
        <pc:sldMkLst>
          <pc:docMk/>
          <pc:sldMk cId="3618401584" sldId="257"/>
        </pc:sldMkLst>
      </pc:sldChg>
      <pc:sldChg chg="del">
        <pc:chgData name="Ema Mihelič" userId="S::ema.mihelic@osenams.si::8a07ba7b-9e23-4f63-bf3f-86f462bd0619" providerId="AD" clId="Web-{CEF54CF3-9542-4909-9386-491B8AA26025}" dt="2022-03-18T09:25:26.851" v="37"/>
        <pc:sldMkLst>
          <pc:docMk/>
          <pc:sldMk cId="1115084785" sldId="258"/>
        </pc:sldMkLst>
      </pc:sldChg>
      <pc:sldChg chg="modSp new">
        <pc:chgData name="Ema Mihelič" userId="S::ema.mihelic@osenams.si::8a07ba7b-9e23-4f63-bf3f-86f462bd0619" providerId="AD" clId="Web-{CEF54CF3-9542-4909-9386-491B8AA26025}" dt="2022-03-18T09:25:42.383" v="42" actId="20577"/>
        <pc:sldMkLst>
          <pc:docMk/>
          <pc:sldMk cId="3382326745" sldId="258"/>
        </pc:sldMkLst>
        <pc:spChg chg="mod">
          <ac:chgData name="Ema Mihelič" userId="S::ema.mihelic@osenams.si::8a07ba7b-9e23-4f63-bf3f-86f462bd0619" providerId="AD" clId="Web-{CEF54CF3-9542-4909-9386-491B8AA26025}" dt="2022-03-18T09:25:42.383" v="42" actId="20577"/>
          <ac:spMkLst>
            <pc:docMk/>
            <pc:sldMk cId="3382326745" sldId="258"/>
            <ac:spMk id="2" creationId="{71122D74-F0DD-4A0C-9CDC-F1104E246A82}"/>
          </ac:spMkLst>
        </pc:spChg>
      </pc:sldChg>
      <pc:sldChg chg="new">
        <pc:chgData name="Ema Mihelič" userId="S::ema.mihelic@osenams.si::8a07ba7b-9e23-4f63-bf3f-86f462bd0619" providerId="AD" clId="Web-{CEF54CF3-9542-4909-9386-491B8AA26025}" dt="2022-03-18T08:15:10.439" v="0"/>
        <pc:sldMkLst>
          <pc:docMk/>
          <pc:sldMk cId="1093954938" sldId="259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/>
              <a:t>Uredite slog podnaslova matrice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88696-C82B-4650-8388-C6FD9C38F4C5}" type="datetimeFigureOut">
              <a:rPr lang="sl-SI" smtClean="0"/>
              <a:t>10. 06. 2022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72078-DD5A-4DDE-965F-4B2D7EC2729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0298148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88696-C82B-4650-8388-C6FD9C38F4C5}" type="datetimeFigureOut">
              <a:rPr lang="sl-SI" smtClean="0"/>
              <a:t>10. 06. 2022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72078-DD5A-4DDE-965F-4B2D7EC2729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678939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88696-C82B-4650-8388-C6FD9C38F4C5}" type="datetimeFigureOut">
              <a:rPr lang="sl-SI" smtClean="0"/>
              <a:t>10. 06. 2022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72078-DD5A-4DDE-965F-4B2D7EC2729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8213550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88696-C82B-4650-8388-C6FD9C38F4C5}" type="datetimeFigureOut">
              <a:rPr lang="sl-SI" smtClean="0"/>
              <a:t>10. 06. 2022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72078-DD5A-4DDE-965F-4B2D7EC2729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427017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88696-C82B-4650-8388-C6FD9C38F4C5}" type="datetimeFigureOut">
              <a:rPr lang="sl-SI" smtClean="0"/>
              <a:t>10. 06. 2022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72078-DD5A-4DDE-965F-4B2D7EC2729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8733818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88696-C82B-4650-8388-C6FD9C38F4C5}" type="datetimeFigureOut">
              <a:rPr lang="sl-SI" smtClean="0"/>
              <a:t>10. 06. 2022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72078-DD5A-4DDE-965F-4B2D7EC2729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3806495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značba mesta besedil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6" name="Označba mesta vsebin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7" name="Označba mest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88696-C82B-4650-8388-C6FD9C38F4C5}" type="datetimeFigureOut">
              <a:rPr lang="sl-SI" smtClean="0"/>
              <a:t>10. 06. 2022</a:t>
            </a:fld>
            <a:endParaRPr lang="sl-SI"/>
          </a:p>
        </p:txBody>
      </p:sp>
      <p:sp>
        <p:nvSpPr>
          <p:cNvPr id="8" name="Označba mest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značba mest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72078-DD5A-4DDE-965F-4B2D7EC2729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7802762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88696-C82B-4650-8388-C6FD9C38F4C5}" type="datetimeFigureOut">
              <a:rPr lang="sl-SI" smtClean="0"/>
              <a:t>10. 06. 2022</a:t>
            </a:fld>
            <a:endParaRPr lang="sl-SI"/>
          </a:p>
        </p:txBody>
      </p:sp>
      <p:sp>
        <p:nvSpPr>
          <p:cNvPr id="4" name="Označba mest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značba mest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72078-DD5A-4DDE-965F-4B2D7EC2729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703506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88696-C82B-4650-8388-C6FD9C38F4C5}" type="datetimeFigureOut">
              <a:rPr lang="sl-SI" smtClean="0"/>
              <a:t>10. 06. 2022</a:t>
            </a:fld>
            <a:endParaRPr lang="sl-SI"/>
          </a:p>
        </p:txBody>
      </p:sp>
      <p:sp>
        <p:nvSpPr>
          <p:cNvPr id="3" name="Označba mest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72078-DD5A-4DDE-965F-4B2D7EC2729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4440844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88696-C82B-4650-8388-C6FD9C38F4C5}" type="datetimeFigureOut">
              <a:rPr lang="sl-SI" smtClean="0"/>
              <a:t>10. 06. 2022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72078-DD5A-4DDE-965F-4B2D7EC2729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080789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značba mesta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88696-C82B-4650-8388-C6FD9C38F4C5}" type="datetimeFigureOut">
              <a:rPr lang="sl-SI" smtClean="0"/>
              <a:t>10. 06. 2022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72078-DD5A-4DDE-965F-4B2D7EC2729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9701632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388696-C82B-4650-8388-C6FD9C38F4C5}" type="datetimeFigureOut">
              <a:rPr lang="sl-SI" smtClean="0"/>
              <a:t>10. 06. 2022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672078-DD5A-4DDE-965F-4B2D7EC2729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4577735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Rectangle 44">
            <a:extLst>
              <a:ext uri="{FF2B5EF4-FFF2-40B4-BE49-F238E27FC236}">
                <a16:creationId xmlns:a16="http://schemas.microsoft.com/office/drawing/2014/main" id="{8B646C36-EEEC-4D52-8E8E-206F4CD8A3D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77119" y="810623"/>
            <a:ext cx="4894428" cy="3570162"/>
          </a:xfrm>
        </p:spPr>
        <p:txBody>
          <a:bodyPr anchor="b">
            <a:normAutofit/>
          </a:bodyPr>
          <a:lstStyle/>
          <a:p>
            <a:pPr algn="l"/>
            <a:r>
              <a:rPr lang="sl-SI" sz="5400">
                <a:solidFill>
                  <a:schemeClr val="bg1"/>
                </a:solidFill>
                <a:cs typeface="Calibri Light"/>
              </a:rPr>
              <a:t>BAČI S PROPELERON</a:t>
            </a:r>
            <a:endParaRPr lang="sl-SI" sz="5400">
              <a:solidFill>
                <a:schemeClr val="bg1"/>
              </a:solidFill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677119" y="4547167"/>
            <a:ext cx="4894428" cy="1288482"/>
          </a:xfrm>
        </p:spPr>
        <p:txBody>
          <a:bodyPr vert="horz" lIns="91440" tIns="45720" rIns="91440" bIns="45720" rtlCol="0">
            <a:normAutofit/>
          </a:bodyPr>
          <a:lstStyle/>
          <a:p>
            <a:pPr algn="l"/>
            <a:r>
              <a:rPr lang="sl-SI" sz="2000">
                <a:solidFill>
                  <a:schemeClr val="bg1"/>
                </a:solidFill>
                <a:cs typeface="Calibri"/>
              </a:rPr>
              <a:t>Aljaž D., Ema L., Ema M.</a:t>
            </a:r>
            <a:endParaRPr lang="sl-SI" sz="2000">
              <a:solidFill>
                <a:schemeClr val="bg1"/>
              </a:solidFill>
            </a:endParaRPr>
          </a:p>
        </p:txBody>
      </p:sp>
      <p:grpSp>
        <p:nvGrpSpPr>
          <p:cNvPr id="47" name="Group 46">
            <a:extLst>
              <a:ext uri="{FF2B5EF4-FFF2-40B4-BE49-F238E27FC236}">
                <a16:creationId xmlns:a16="http://schemas.microsoft.com/office/drawing/2014/main" id="{B2EBBF56-923D-48A7-9F8F-86E33CFA3EF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481655" y="673020"/>
            <a:ext cx="4833902" cy="5683329"/>
            <a:chOff x="1674895" y="1345036"/>
            <a:chExt cx="5428610" cy="4210939"/>
          </a:xfrm>
        </p:grpSpPr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A6D5794E-BC9E-4A8A-BB29-9A32C8F2673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74895" y="1345036"/>
              <a:ext cx="5428610" cy="4210939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216175AF-13E0-4D14-8638-11BBE8359AA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74895" y="1345036"/>
              <a:ext cx="5428610" cy="4210939"/>
            </a:xfrm>
            <a:prstGeom prst="rect">
              <a:avLst/>
            </a:prstGeom>
            <a:solidFill>
              <a:schemeClr val="accent6">
                <a:alpha val="30000"/>
              </a:schemeClr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1" name="Rectangle 50">
            <a:extLst>
              <a:ext uri="{FF2B5EF4-FFF2-40B4-BE49-F238E27FC236}">
                <a16:creationId xmlns:a16="http://schemas.microsoft.com/office/drawing/2014/main" id="{8258443E-B333-44F4-8D49-1EAB1C1A461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50256" y="596822"/>
            <a:ext cx="4833901" cy="5653877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3" name="Graphic 185">
            <a:extLst>
              <a:ext uri="{FF2B5EF4-FFF2-40B4-BE49-F238E27FC236}">
                <a16:creationId xmlns:a16="http://schemas.microsoft.com/office/drawing/2014/main" id="{FB9739EB-7F66-433D-841F-AB3CD18700B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63427" y="1159624"/>
            <a:ext cx="1054466" cy="469689"/>
            <a:chOff x="9841624" y="4115729"/>
            <a:chExt cx="602169" cy="268223"/>
          </a:xfrm>
          <a:solidFill>
            <a:schemeClr val="bg1"/>
          </a:solidFill>
        </p:grpSpPr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104F2BBD-A005-4DCB-9566-F2351050BEE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8B00DEC7-198B-49D1-98FD-018F3ECFCF4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F14DFC82-B3B3-468E-91B3-1302CFC6846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D3250EFE-214E-4B8E-AF96-036A514FFB2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AD058EBE-D4A5-4C43-B170-6A451F87A7B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pic>
        <p:nvPicPr>
          <p:cNvPr id="4" name="Slika 4" descr="Slika, ki vsebuje besede besedilo, notranji, računalnik, miza&#10;&#10;Opis je samodejno ustvarjen">
            <a:extLst>
              <a:ext uri="{FF2B5EF4-FFF2-40B4-BE49-F238E27FC236}">
                <a16:creationId xmlns:a16="http://schemas.microsoft.com/office/drawing/2014/main" id="{F425DD95-A54D-47DB-A047-1D03219A6779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6469864" y="1700753"/>
            <a:ext cx="4594684" cy="3446013"/>
          </a:xfrm>
          <a:prstGeom prst="rect">
            <a:avLst/>
          </a:prstGeom>
          <a:ln w="28575">
            <a:noFill/>
          </a:ln>
        </p:spPr>
      </p:pic>
      <p:sp>
        <p:nvSpPr>
          <p:cNvPr id="60" name="Graphic 212">
            <a:extLst>
              <a:ext uri="{FF2B5EF4-FFF2-40B4-BE49-F238E27FC236}">
                <a16:creationId xmlns:a16="http://schemas.microsoft.com/office/drawing/2014/main" id="{4FB204DF-284E-45F6-A017-79A4DF57BCC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24285" y="1286612"/>
            <a:ext cx="891445" cy="891445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rgbClr val="FFFFFF"/>
          </a:solidFill>
          <a:ln w="28575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62" name="Graphic 212">
            <a:extLst>
              <a:ext uri="{FF2B5EF4-FFF2-40B4-BE49-F238E27FC236}">
                <a16:creationId xmlns:a16="http://schemas.microsoft.com/office/drawing/2014/main" id="{EB8560A9-B281-46EB-A304-1E4A5A00D6A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24285" y="1286612"/>
            <a:ext cx="891445" cy="891445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chemeClr val="accent2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64" name="Oval 63">
            <a:extLst>
              <a:ext uri="{FF2B5EF4-FFF2-40B4-BE49-F238E27FC236}">
                <a16:creationId xmlns:a16="http://schemas.microsoft.com/office/drawing/2014/main" id="{4D1A5E71-B6B6-486A-8CDC-C7ABD9B903F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31256" y="5416520"/>
            <a:ext cx="419129" cy="419129"/>
          </a:xfrm>
          <a:prstGeom prst="ellipse">
            <a:avLst/>
          </a:prstGeom>
          <a:solidFill>
            <a:srgbClr val="FFFFFF"/>
          </a:solidFill>
          <a:ln w="28575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66" name="Oval 65">
            <a:extLst>
              <a:ext uri="{FF2B5EF4-FFF2-40B4-BE49-F238E27FC236}">
                <a16:creationId xmlns:a16="http://schemas.microsoft.com/office/drawing/2014/main" id="{667882DD-56E8-460E-99D5-86E71982D5A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31256" y="5416520"/>
            <a:ext cx="419129" cy="419129"/>
          </a:xfrm>
          <a:prstGeom prst="ellipse">
            <a:avLst/>
          </a:prstGeom>
          <a:solidFill>
            <a:schemeClr val="accent2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4522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</Words>
  <Application>Microsoft Office PowerPoint</Application>
  <PresentationFormat>Širokozaslonsko</PresentationFormat>
  <Paragraphs>2</Paragraphs>
  <Slides>1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Officeova tema</vt:lpstr>
      <vt:lpstr>BAČI S PROPELERON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predstavitev</dc:title>
  <dc:creator/>
  <cp:lastModifiedBy>Simon Hauko</cp:lastModifiedBy>
  <cp:revision>4</cp:revision>
  <dcterms:created xsi:type="dcterms:W3CDTF">2022-03-18T08:10:26Z</dcterms:created>
  <dcterms:modified xsi:type="dcterms:W3CDTF">2022-06-10T10:10:47Z</dcterms:modified>
</cp:coreProperties>
</file>