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59" r:id="rId6"/>
    <p:sldId id="263" r:id="rId7"/>
    <p:sldId id="265" r:id="rId8"/>
    <p:sldId id="266" r:id="rId9"/>
    <p:sldId id="267" r:id="rId10"/>
    <p:sldId id="268" r:id="rId11"/>
    <p:sldId id="269" r:id="rId12"/>
    <p:sldId id="264" r:id="rId13"/>
    <p:sldId id="260" r:id="rId14"/>
    <p:sldId id="270" r:id="rId15"/>
    <p:sldId id="261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398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5463749" y="1371630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69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076326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hr"/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59838" y="-59664"/>
            <a:ext cx="9263699" cy="526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74378" y="50147"/>
            <a:ext cx="810900" cy="814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twinspace.etwinning.net/1449/h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259625"/>
            <a:ext cx="7772400" cy="1314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 sz="3000" b="1"/>
              <a:t>eTwinning TeachMeet HR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hr" sz="2400"/>
              <a:t>1.6.2015.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28225" y="945025"/>
            <a:ext cx="6400799" cy="131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" dirty="0" smtClean="0">
                <a:solidFill>
                  <a:schemeClr val="dk1"/>
                </a:solidFill>
              </a:rPr>
              <a:t>My Free Time/Hobby: kreiranje videa o slobodnom vremenu/hobiju</a:t>
            </a:r>
            <a:br>
              <a:rPr lang="hr" dirty="0" smtClean="0">
                <a:solidFill>
                  <a:schemeClr val="dk1"/>
                </a:solidFill>
              </a:rPr>
            </a:b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7170" name="Picture 2" descr="C:\Users\DARKO\Desktop\ALENKA\ELTA Beograd\Materijali za radionicu\My free time.png"/>
          <p:cNvPicPr>
            <a:picLocks noChangeAspect="1" noChangeArrowheads="1"/>
          </p:cNvPicPr>
          <p:nvPr/>
        </p:nvPicPr>
        <p:blipFill>
          <a:blip r:embed="rId2"/>
          <a:srcRect b="22719"/>
          <a:stretch>
            <a:fillRect/>
          </a:stretch>
        </p:blipFill>
        <p:spPr bwMode="auto">
          <a:xfrm>
            <a:off x="0" y="771550"/>
            <a:ext cx="9144000" cy="4232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Voice of Autumn: razmjena fotografija, kreiranje priče i snimanje videa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8194" name="Picture 2" descr="C:\Users\DARKO\Desktop\ALENKA\ELTA Beograd\Materijali za radionicu\The voice of autum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771550"/>
            <a:ext cx="6626314" cy="422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Kreiranje stranice za svaku zemlju partnera: zastava, znamenitosti i pozdrav na jeziku države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Kreiranje plakata/panoa projekta u partnerskim školama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Evaluacija: snimanje i kreiranje zajedničkog evaluacijskog videa         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  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95536" y="915566"/>
            <a:ext cx="8229600" cy="36724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>
              <a:spcBef>
                <a:spcPts val="0"/>
              </a:spcBef>
              <a:buSzPct val="78571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PROJEKT ZAVRŠEN / U TIJEKU: U završnoj fazi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SzPct val="78571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KORIŠTENI WEB ALATI: Youtube, Vimeo, Movie Maker, Padlet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SzPct val="78571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UTJECAJ PROJEKTA NA UČENIKE: učenici su se oslobodili i ojačali samopouzdanje u govornoj  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                         komunikaciji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                         stalo im je točno izgovoriti riječi te su na taj način 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                         poboljšavali svoj izgovor 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                         bili su vrlo motivirani gledati videa svojih vršnjaka i raditi 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                         zadatke u vezi s njima </a:t>
            </a:r>
          </a:p>
          <a:p>
            <a:pPr marL="203200" lvl="0">
              <a:spcBef>
                <a:spcPts val="0"/>
              </a:spcBef>
              <a:buSzPct val="78571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SzPct val="78571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IZAZOVI: Nedostatak računalne opreme u školi i loša internetska veza</a:t>
            </a: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</a:t>
            </a: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</a:t>
            </a:r>
          </a:p>
          <a:p>
            <a:pPr marL="203200" lvl="0" rtl="0">
              <a:spcBef>
                <a:spcPts val="0"/>
              </a:spcBef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None/>
            </a:pPr>
            <a:endParaRPr lang="hr" dirty="0">
              <a:solidFill>
                <a:schemeClr val="dk1"/>
              </a:solidFill>
            </a:endParaRPr>
          </a:p>
          <a:p>
            <a:pPr marL="20320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0" decel="100000" fill="hold"/>
                                        <p:tgtEl>
                                          <p:spTgt spid="1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0" decel="100000" fill="hold"/>
                                        <p:tgtEl>
                                          <p:spTgt spid="1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lvl="0">
              <a:spcBef>
                <a:spcPts val="0"/>
              </a:spcBef>
              <a:buNone/>
            </a:pPr>
            <a:r>
              <a:rPr lang="hr" dirty="0" smtClean="0">
                <a:solidFill>
                  <a:schemeClr val="dk1"/>
                </a:solidFill>
              </a:rPr>
              <a:t>OSTALO RELEVANTNO ZA PROJEKT: kreiranjem videa nastali su audiovizualni materijali </a:t>
            </a:r>
          </a:p>
          <a:p>
            <a:pPr marL="203200" lvl="0">
              <a:spcBef>
                <a:spcPts val="0"/>
              </a:spcBef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     za korištenje u nastavi engleskog jezika, a kreirane su i pripreme za </a:t>
            </a:r>
          </a:p>
          <a:p>
            <a:pPr marL="203200" lvl="0">
              <a:spcBef>
                <a:spcPts val="0"/>
              </a:spcBef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     nastavu u kojima se koriste materijali nastali kroz zadatke u ovom projektu.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 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lvl="0">
              <a:buNone/>
            </a:pPr>
            <a:r>
              <a:rPr lang="hr" dirty="0" smtClean="0">
                <a:solidFill>
                  <a:schemeClr val="dk1"/>
                </a:solidFill>
              </a:rPr>
              <a:t>POVEZNICE/LINKOVI NA VAŠ PROJEKT: </a:t>
            </a:r>
            <a:r>
              <a:rPr lang="hr-HR" dirty="0" smtClean="0">
                <a:solidFill>
                  <a:schemeClr val="dk1"/>
                </a:solidFill>
                <a:hlinkClick r:id="rId2"/>
              </a:rPr>
              <a:t>http://twinspace.etwinning.net/1449/home</a:t>
            </a:r>
            <a:r>
              <a:rPr lang="hr-HR" dirty="0" smtClean="0">
                <a:solidFill>
                  <a:schemeClr val="dk1"/>
                </a:solidFill>
              </a:rPr>
              <a:t> </a:t>
            </a:r>
            <a:endParaRPr lang="hr" dirty="0" smtClean="0">
              <a:solidFill>
                <a:schemeClr val="dk1"/>
              </a:solidFill>
            </a:endParaRPr>
          </a:p>
          <a:p>
            <a:pPr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>
              <a:buNone/>
            </a:pPr>
            <a:r>
              <a:rPr lang="hr" dirty="0" smtClean="0">
                <a:solidFill>
                  <a:schemeClr val="dk1"/>
                </a:solidFill>
              </a:rPr>
              <a:t>VAŠA PORUKA: Projekt je unio život na Twinspace jer smo mogli čuti i vidjeti naše partnere, a </a:t>
            </a:r>
          </a:p>
          <a:p>
            <a:pPr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evaluacija je pokazala da su učenici naučili kako su sva djeca ma gdje bila</a:t>
            </a:r>
          </a:p>
          <a:p>
            <a:pPr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ista te su naglasili da su kroz projekt stekli samopouzdanje u govornoj </a:t>
            </a:r>
          </a:p>
          <a:p>
            <a:pPr>
              <a:buNone/>
            </a:pPr>
            <a:r>
              <a:rPr lang="hr" smtClean="0">
                <a:solidFill>
                  <a:schemeClr val="dk1"/>
                </a:solidFill>
              </a:rPr>
              <a:t>                             komunikaciji te poboljšali svoje i jezične i informatičke vještine. 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 sz="2400" b="1" dirty="0" smtClean="0"/>
              <a:t>ACTION ENGLISH</a:t>
            </a:r>
            <a:endParaRPr lang="hr" sz="2400" b="1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 dirty="0"/>
              <a:t>VAŠE IME I PREZIME</a:t>
            </a:r>
            <a:r>
              <a:rPr lang="hr" dirty="0" smtClean="0"/>
              <a:t>: Alenka Miljević</a:t>
            </a:r>
            <a:endParaRPr lang="hr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lang="hr" dirty="0" smtClean="0"/>
          </a:p>
          <a:p>
            <a:pPr rtl="0">
              <a:spcBef>
                <a:spcPts val="0"/>
              </a:spcBef>
              <a:buNone/>
            </a:pPr>
            <a:r>
              <a:rPr lang="hr" dirty="0" smtClean="0"/>
              <a:t>ZANIMANJE</a:t>
            </a:r>
            <a:r>
              <a:rPr lang="hr" dirty="0" smtClean="0"/>
              <a:t>: učiteljica engleskog i njemačkog jezika</a:t>
            </a:r>
            <a:endParaRPr lang="hr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lang="hr" dirty="0" smtClean="0"/>
          </a:p>
          <a:p>
            <a:pPr rtl="0">
              <a:spcBef>
                <a:spcPts val="0"/>
              </a:spcBef>
              <a:buNone/>
            </a:pPr>
            <a:r>
              <a:rPr lang="hr" dirty="0" smtClean="0"/>
              <a:t>ŠKOLA</a:t>
            </a:r>
            <a:r>
              <a:rPr lang="hr" dirty="0" smtClean="0"/>
              <a:t>: OŠ braće Radića, </a:t>
            </a:r>
            <a:r>
              <a:rPr lang="hr" dirty="0" smtClean="0"/>
              <a:t>Bračević (Vrba)</a:t>
            </a:r>
            <a:endParaRPr lang="hr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lang="hr" dirty="0" smtClean="0"/>
          </a:p>
          <a:p>
            <a:pPr rtl="0">
              <a:spcBef>
                <a:spcPts val="0"/>
              </a:spcBef>
              <a:buNone/>
            </a:pPr>
            <a:r>
              <a:rPr lang="hr" dirty="0" smtClean="0"/>
              <a:t>GRAD</a:t>
            </a:r>
            <a:r>
              <a:rPr lang="hr" dirty="0" smtClean="0"/>
              <a:t>: </a:t>
            </a:r>
            <a:r>
              <a:rPr lang="hr" dirty="0" smtClean="0"/>
              <a:t>S</a:t>
            </a:r>
            <a:r>
              <a:rPr lang="hr" dirty="0" smtClean="0"/>
              <a:t>plitsko-dalmatinska županija (Dalmatinska Zagora)</a:t>
            </a:r>
            <a:endParaRPr lang="hr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1026" name="Picture 2" descr="C:\Users\DARKO\Desktop\ALENKA\ELTA Beograd\Materijali za radionicu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-1"/>
            <a:ext cx="6107882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indent="0" rtl="0">
              <a:spcBef>
                <a:spcPts val="0"/>
              </a:spcBef>
              <a:buNone/>
            </a:pPr>
            <a:r>
              <a:rPr lang="hr" dirty="0"/>
              <a:t>PROJEKTNA IDEJA</a:t>
            </a:r>
            <a:r>
              <a:rPr lang="hr" dirty="0" smtClean="0"/>
              <a:t>: Ideja za ovaj projekt nastala je zbog želje da se učenici motiviraju i osnaže kompetencije u govornoj komunikaciji na engleskom jeziku.</a:t>
            </a:r>
            <a:endParaRPr lang="hr" dirty="0"/>
          </a:p>
          <a:p>
            <a:pPr marL="203200" indent="0" rtl="0">
              <a:spcBef>
                <a:spcPts val="0"/>
              </a:spcBef>
              <a:buNone/>
            </a:pPr>
            <a:endParaRPr lang="hr" dirty="0" smtClean="0"/>
          </a:p>
          <a:p>
            <a:pPr marL="203200" indent="0" rtl="0">
              <a:spcBef>
                <a:spcPts val="0"/>
              </a:spcBef>
              <a:buNone/>
            </a:pPr>
            <a:r>
              <a:rPr lang="hr" dirty="0" smtClean="0"/>
              <a:t>CILJ </a:t>
            </a:r>
            <a:r>
              <a:rPr lang="hr" dirty="0"/>
              <a:t>PROJEKTA</a:t>
            </a:r>
            <a:r>
              <a:rPr lang="hr" dirty="0" smtClean="0"/>
              <a:t>: Jačanje samopouzdanja i poboljšanje govorne komunikacije na engleskom jeziku, upoznavanje i povezivanje sa školama u Europi za primjenu znanja engleskog jezika u autentičnim situacijama.</a:t>
            </a:r>
            <a:endParaRPr lang="hr" dirty="0"/>
          </a:p>
          <a:p>
            <a:pPr marL="203200" indent="0" rtl="0">
              <a:spcBef>
                <a:spcPts val="0"/>
              </a:spcBef>
              <a:buNone/>
            </a:pPr>
            <a:endParaRPr lang="hr" dirty="0" smtClean="0"/>
          </a:p>
          <a:p>
            <a:pPr marL="203200" indent="0" rtl="0">
              <a:spcBef>
                <a:spcPts val="0"/>
              </a:spcBef>
              <a:buNone/>
            </a:pPr>
            <a:r>
              <a:rPr lang="hr" dirty="0" smtClean="0"/>
              <a:t>OPIS </a:t>
            </a:r>
            <a:r>
              <a:rPr lang="hr" dirty="0"/>
              <a:t>PROJEKTA</a:t>
            </a:r>
            <a:r>
              <a:rPr lang="hr" dirty="0" smtClean="0"/>
              <a:t>: Učenici tijekom projekta snimaju kratke filmove, kreiraju videe na dogoverene zadane teme i razmjenjuju ih s partnerskim školama iz inozemstva na Twinspaceu.</a:t>
            </a:r>
            <a:endParaRPr lang="hr" dirty="0"/>
          </a:p>
          <a:p>
            <a:pPr marL="203200" indent="0" rtl="0">
              <a:spcBef>
                <a:spcPts val="0"/>
              </a:spcBef>
              <a:buNone/>
            </a:pPr>
            <a:endParaRPr lang="hr" dirty="0" smtClean="0"/>
          </a:p>
          <a:p>
            <a:pPr marL="203200" indent="0" rtl="0">
              <a:spcBef>
                <a:spcPts val="0"/>
              </a:spcBef>
              <a:buNone/>
            </a:pPr>
            <a:r>
              <a:rPr lang="hr" dirty="0" smtClean="0"/>
              <a:t>PREDMETNA </a:t>
            </a:r>
            <a:r>
              <a:rPr lang="hr" dirty="0"/>
              <a:t>PODRUČJA</a:t>
            </a:r>
            <a:r>
              <a:rPr lang="hr" dirty="0" smtClean="0"/>
              <a:t>: Engleski jezik  kroz koji su integrirana i druga predmetna područja </a:t>
            </a:r>
            <a:endParaRPr lang="hr" dirty="0"/>
          </a:p>
          <a:p>
            <a:pPr marL="203200" indent="0" rtl="0">
              <a:spcBef>
                <a:spcPts val="0"/>
              </a:spcBef>
              <a:buNone/>
            </a:pPr>
            <a:endParaRPr lang="hr" dirty="0" smtClean="0"/>
          </a:p>
          <a:p>
            <a:pPr marL="203200" indent="0" rtl="0">
              <a:spcBef>
                <a:spcPts val="0"/>
              </a:spcBef>
              <a:buNone/>
            </a:pPr>
            <a:r>
              <a:rPr lang="hr" dirty="0" smtClean="0"/>
              <a:t>DOB </a:t>
            </a:r>
            <a:r>
              <a:rPr lang="hr" dirty="0"/>
              <a:t>UČENIKA</a:t>
            </a:r>
            <a:r>
              <a:rPr lang="hr" dirty="0" smtClean="0"/>
              <a:t>: 12 - 15</a:t>
            </a:r>
            <a:endParaRPr lang="hr" dirty="0"/>
          </a:p>
          <a:p>
            <a:pPr marL="203200" indent="0" rtl="0">
              <a:spcBef>
                <a:spcPts val="0"/>
              </a:spcBef>
              <a:buNone/>
            </a:pPr>
            <a:endParaRPr lang="hr" dirty="0" smtClean="0"/>
          </a:p>
          <a:p>
            <a:pPr marL="203200" indent="0" rtl="0">
              <a:spcBef>
                <a:spcPts val="0"/>
              </a:spcBef>
              <a:buNone/>
            </a:pPr>
            <a:r>
              <a:rPr lang="hr" dirty="0" smtClean="0"/>
              <a:t>JEZIK </a:t>
            </a:r>
            <a:r>
              <a:rPr lang="hr" dirty="0"/>
              <a:t>PROJEKTA</a:t>
            </a:r>
            <a:r>
              <a:rPr lang="hr" dirty="0" smtClean="0"/>
              <a:t>: Engleski jezik, ali i ostali jezici zemalja </a:t>
            </a:r>
            <a:r>
              <a:rPr lang="hr" dirty="0" smtClean="0"/>
              <a:t>partnera kroz određene zadatke</a:t>
            </a:r>
            <a:endParaRPr lang="hr" dirty="0"/>
          </a:p>
          <a:p>
            <a:pPr marL="203200" indent="0" rtl="0">
              <a:spcBef>
                <a:spcPts val="0"/>
              </a:spcBef>
              <a:buNone/>
            </a:pPr>
            <a:endParaRPr dirty="0"/>
          </a:p>
          <a:p>
            <a:pPr marL="20320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hr" dirty="0" smtClean="0">
                <a:solidFill>
                  <a:schemeClr val="dk1"/>
                </a:solidFill>
              </a:rPr>
              <a:t>PROJEKTNI ZADACI: Predstavljanje: Speaking  Selfie</a:t>
            </a:r>
            <a:br>
              <a:rPr lang="hr" dirty="0" smtClean="0">
                <a:solidFill>
                  <a:schemeClr val="dk1"/>
                </a:solidFill>
              </a:rPr>
            </a:br>
            <a:endParaRPr dirty="0"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</a:t>
            </a: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 smtClean="0">
              <a:solidFill>
                <a:schemeClr val="dk1"/>
              </a:solidFill>
            </a:endParaRPr>
          </a:p>
          <a:p>
            <a:pPr marL="203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hr" dirty="0">
              <a:solidFill>
                <a:schemeClr val="dk1"/>
              </a:solidFill>
            </a:endParaRPr>
          </a:p>
        </p:txBody>
      </p:sp>
      <p:pic>
        <p:nvPicPr>
          <p:cNvPr id="2050" name="Picture 2" descr="C:\Users\DARKO\Desktop\ALENKA\ELTA Beograd\Materijali za radionicu\Speaking selfi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289" y="771549"/>
            <a:ext cx="8335175" cy="42128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smtClean="0">
                <a:solidFill>
                  <a:schemeClr val="dk1"/>
                </a:solidFill>
              </a:rPr>
              <a:t>My Way to School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lvl="0">
              <a:spcBef>
                <a:spcPts val="0"/>
              </a:spcBef>
              <a:buSzPct val="78571"/>
              <a:buNone/>
            </a:pPr>
            <a:r>
              <a:rPr lang="hr" dirty="0" smtClean="0">
                <a:solidFill>
                  <a:schemeClr val="dk1"/>
                </a:solidFill>
              </a:rPr>
              <a:t>                                    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074" name="Picture 2" descr="C:\Users\DARKO\Desktop\ALENKA\ELTA Beograd\Materijali za radionicu\My ways to scho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3558"/>
            <a:ext cx="9169065" cy="4072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smtClean="0">
                <a:solidFill>
                  <a:schemeClr val="dk1"/>
                </a:solidFill>
              </a:rPr>
              <a:t>Lip Sync: snimanje videa na odabranu pjesmu učenika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4098" name="Picture 2" descr="C:\Users\DARKO\Desktop\ALENKA\ELTA Beograd\Materijali za radionicu\Lip Syn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771550"/>
            <a:ext cx="7346336" cy="43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smtClean="0">
                <a:solidFill>
                  <a:schemeClr val="dk1"/>
                </a:solidFill>
              </a:rPr>
              <a:t>Christmas Traditions: snimanje ili kreiranje videa o običajima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5122" name="Picture 2" descr="C:\Users\DARKO\Desktop\ALENKA\ELTA Beograd\Materijali za radionicu\Christmas.png"/>
          <p:cNvPicPr>
            <a:picLocks noChangeAspect="1" noChangeArrowheads="1"/>
          </p:cNvPicPr>
          <p:nvPr/>
        </p:nvPicPr>
        <p:blipFill>
          <a:blip r:embed="rId2"/>
          <a:srcRect b="15177"/>
          <a:stretch>
            <a:fillRect/>
          </a:stretch>
        </p:blipFill>
        <p:spPr bwMode="auto">
          <a:xfrm>
            <a:off x="462114" y="842255"/>
            <a:ext cx="8358358" cy="414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03200" lvl="0"/>
            <a:r>
              <a:rPr lang="hr" dirty="0" smtClean="0">
                <a:solidFill>
                  <a:schemeClr val="dk1"/>
                </a:solidFill>
              </a:rPr>
              <a:t>My Favourite English Lesson Activity: snimanje videa o omiljenoj aktivnosti</a:t>
            </a:r>
            <a:br>
              <a:rPr lang="hr" dirty="0" smtClean="0">
                <a:solidFill>
                  <a:schemeClr val="dk1"/>
                </a:solidFill>
              </a:rPr>
            </a:br>
            <a:r>
              <a:rPr lang="hr" dirty="0" smtClean="0">
                <a:solidFill>
                  <a:schemeClr val="dk1"/>
                </a:solidFill>
              </a:rPr>
              <a:t>                                     učenika u sklopu nastave engleskog jezika </a:t>
            </a:r>
            <a:br>
              <a:rPr lang="hr" dirty="0" smtClean="0">
                <a:solidFill>
                  <a:schemeClr val="dk1"/>
                </a:solidFill>
              </a:rPr>
            </a:b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6146" name="Picture 2" descr="C:\Users\DARKO\Desktop\ALENKA\ELTA Beograd\Materijali za radionicu\My favourite English lesson activ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808" y="871843"/>
            <a:ext cx="6934412" cy="4148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441</Words>
  <Application>Microsoft Office PowerPoint</Application>
  <PresentationFormat>On-screen Show (16:9)</PresentationFormat>
  <Paragraphs>86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eTwinning TeachMeet HR   1.6.2015.</vt:lpstr>
      <vt:lpstr>ACTION ENGLISH</vt:lpstr>
      <vt:lpstr>Slide 3</vt:lpstr>
      <vt:lpstr>Slide 4</vt:lpstr>
      <vt:lpstr>PROJEKTNI ZADACI: Predstavljanje: Speaking  Selfie </vt:lpstr>
      <vt:lpstr>My Way to School</vt:lpstr>
      <vt:lpstr>Lip Sync: snimanje videa na odabranu pjesmu učenika</vt:lpstr>
      <vt:lpstr>Christmas Traditions: snimanje ili kreiranje videa o običajima</vt:lpstr>
      <vt:lpstr>My Favourite English Lesson Activity: snimanje videa o omiljenoj aktivnosti                                      učenika u sklopu nastave engleskog jezika  </vt:lpstr>
      <vt:lpstr>My Free Time/Hobby: kreiranje videa o slobodnom vremenu/hobiju </vt:lpstr>
      <vt:lpstr>The Voice of Autumn: razmjena fotografija, kreiranje priče i snimanje videa</vt:lpstr>
      <vt:lpstr>Slide 12</vt:lpstr>
      <vt:lpstr>Slide 13</vt:lpstr>
      <vt:lpstr>Slide 14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TeachMeet HR   1.6.2015.</dc:title>
  <dc:creator>DARKO</dc:creator>
  <cp:lastModifiedBy>DARKO</cp:lastModifiedBy>
  <cp:revision>26</cp:revision>
  <dcterms:modified xsi:type="dcterms:W3CDTF">2015-05-29T16:43:44Z</dcterms:modified>
</cp:coreProperties>
</file>