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7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8F34-70E1-4B85-854B-D78262B1A9C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2340583-A765-4DB2-A9A8-E6AF9E16E35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8F34-70E1-4B85-854B-D78262B1A9C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0583-A765-4DB2-A9A8-E6AF9E16E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8F34-70E1-4B85-854B-D78262B1A9C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0583-A765-4DB2-A9A8-E6AF9E16E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8F34-70E1-4B85-854B-D78262B1A9C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0583-A765-4DB2-A9A8-E6AF9E16E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8F34-70E1-4B85-854B-D78262B1A9C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0583-A765-4DB2-A9A8-E6AF9E16E35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8F34-70E1-4B85-854B-D78262B1A9C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0583-A765-4DB2-A9A8-E6AF9E16E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8F34-70E1-4B85-854B-D78262B1A9C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0583-A765-4DB2-A9A8-E6AF9E16E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8F34-70E1-4B85-854B-D78262B1A9C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0583-A765-4DB2-A9A8-E6AF9E16E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8F34-70E1-4B85-854B-D78262B1A9C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0583-A765-4DB2-A9A8-E6AF9E16E3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8F34-70E1-4B85-854B-D78262B1A9C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0583-A765-4DB2-A9A8-E6AF9E16E3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8F34-70E1-4B85-854B-D78262B1A9C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0583-A765-4DB2-A9A8-E6AF9E16E3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A98F34-70E1-4B85-854B-D78262B1A9CB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2340583-A765-4DB2-A9A8-E6AF9E16E3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MICA STOJKOVIC</a:t>
            </a:r>
            <a:endParaRPr lang="en-US" dirty="0"/>
          </a:p>
        </p:txBody>
      </p:sp>
      <p:pic>
        <p:nvPicPr>
          <p:cNvPr id="2050" name="Picture 2" descr="C:\Users\Dimitrije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04800"/>
            <a:ext cx="1857375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0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Primary school “Mica </a:t>
            </a:r>
            <a:r>
              <a:rPr lang="en-US" sz="2800" dirty="0" err="1" smtClean="0">
                <a:latin typeface="+mj-lt"/>
              </a:rPr>
              <a:t>Stojkovic</a:t>
            </a:r>
            <a:r>
              <a:rPr lang="en-US" sz="2800" dirty="0" smtClean="0">
                <a:latin typeface="+mj-lt"/>
              </a:rPr>
              <a:t>” is placed in the </a:t>
            </a:r>
            <a:r>
              <a:rPr lang="sr-Latn-RS" sz="2800" dirty="0" smtClean="0">
                <a:latin typeface="+mj-lt"/>
              </a:rPr>
              <a:t>village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called </a:t>
            </a:r>
            <a:r>
              <a:rPr lang="en-US" sz="2800" dirty="0" err="1" smtClean="0">
                <a:latin typeface="+mj-lt"/>
              </a:rPr>
              <a:t>Umcari</a:t>
            </a:r>
            <a:r>
              <a:rPr lang="en-US" sz="2800" dirty="0" smtClean="0">
                <a:latin typeface="+mj-lt"/>
              </a:rPr>
              <a:t>, municipality </a:t>
            </a:r>
            <a:r>
              <a:rPr lang="en-US" sz="2800" dirty="0" err="1" smtClean="0">
                <a:latin typeface="+mj-lt"/>
              </a:rPr>
              <a:t>Grocka</a:t>
            </a:r>
            <a:r>
              <a:rPr lang="en-US" sz="2800" dirty="0" smtClean="0">
                <a:latin typeface="+mj-lt"/>
              </a:rPr>
              <a:t>, on the territory of the city of Belgrade. It is named after a national hero of Yugoslavia, Mica </a:t>
            </a:r>
            <a:r>
              <a:rPr lang="en-US" sz="2800" dirty="0" err="1" smtClean="0">
                <a:latin typeface="+mj-lt"/>
              </a:rPr>
              <a:t>Stojkovic</a:t>
            </a:r>
            <a:r>
              <a:rPr lang="en-US" sz="2800" dirty="0" smtClean="0">
                <a:latin typeface="+mj-lt"/>
              </a:rPr>
              <a:t>, who was born in </a:t>
            </a:r>
            <a:r>
              <a:rPr lang="en-US" sz="2800" dirty="0" err="1" smtClean="0">
                <a:latin typeface="+mj-lt"/>
              </a:rPr>
              <a:t>Umcari</a:t>
            </a:r>
            <a:r>
              <a:rPr lang="en-US" sz="2800" dirty="0" smtClean="0">
                <a:latin typeface="+mj-lt"/>
              </a:rPr>
              <a:t>. </a:t>
            </a:r>
            <a:endParaRPr lang="en-US" sz="2800" dirty="0">
              <a:latin typeface="+mj-lt"/>
            </a:endParaRPr>
          </a:p>
        </p:txBody>
      </p:sp>
      <p:pic>
        <p:nvPicPr>
          <p:cNvPr id="1026" name="Picture 2" descr="C:\Users\Dimitrije\Desktop\skola-umca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148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imitrije\Desktop\2638683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733800"/>
            <a:ext cx="3556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0162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sr-Latn-RS" dirty="0" smtClean="0"/>
              <a:t> prersent school</a:t>
            </a:r>
            <a:r>
              <a:rPr lang="en-US" dirty="0" smtClean="0"/>
              <a:t> </a:t>
            </a:r>
            <a:r>
              <a:rPr lang="en-US" dirty="0" smtClean="0"/>
              <a:t>building </a:t>
            </a:r>
            <a:r>
              <a:rPr lang="en-US" dirty="0" smtClean="0"/>
              <a:t>was </a:t>
            </a:r>
            <a:r>
              <a:rPr lang="en-US" dirty="0" err="1" smtClean="0"/>
              <a:t>buil</a:t>
            </a:r>
            <a:r>
              <a:rPr lang="sr-Latn-RS" dirty="0" smtClean="0"/>
              <a:t>d</a:t>
            </a:r>
            <a:r>
              <a:rPr lang="en-US" dirty="0" smtClean="0"/>
              <a:t> </a:t>
            </a:r>
            <a:r>
              <a:rPr lang="en-US" dirty="0" smtClean="0"/>
              <a:t>in 1976. Within the extracurricular subjects, there is a number of activities drama-recitation, art, music, geography, history, technology, </a:t>
            </a:r>
            <a:r>
              <a:rPr lang="en-US" dirty="0" smtClean="0"/>
              <a:t>foreign </a:t>
            </a:r>
            <a:r>
              <a:rPr lang="en-US" dirty="0" smtClean="0"/>
              <a:t>languages, sport.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C:\Users\Dimitrije\Desktop\Slide4-940x3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14800"/>
            <a:ext cx="7696200" cy="253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6415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important guests came to our school through UNESCO camp program. Those were the </a:t>
            </a:r>
            <a:r>
              <a:rPr lang="en-US" dirty="0" smtClean="0"/>
              <a:t>ambassadors </a:t>
            </a:r>
            <a:r>
              <a:rPr lang="en-US" dirty="0" smtClean="0"/>
              <a:t>of many countries: Mexico, Portugal, Brazil, Russia, </a:t>
            </a:r>
            <a:r>
              <a:rPr lang="en-US" dirty="0" smtClean="0"/>
              <a:t>Belarus, </a:t>
            </a:r>
            <a:r>
              <a:rPr lang="en-US" dirty="0" smtClean="0"/>
              <a:t>Azerbaijan, Cuba, </a:t>
            </a:r>
            <a:r>
              <a:rPr lang="en-US" dirty="0" err="1" smtClean="0"/>
              <a:t>Sloveni</a:t>
            </a:r>
            <a:r>
              <a:rPr lang="sr-Latn-RS" dirty="0" smtClean="0"/>
              <a:t>a</a:t>
            </a:r>
            <a:r>
              <a:rPr lang="en-US" dirty="0" smtClean="0"/>
              <a:t>. </a:t>
            </a:r>
            <a:r>
              <a:rPr lang="en-US" dirty="0" smtClean="0"/>
              <a:t>There is a tradition in </a:t>
            </a:r>
            <a:r>
              <a:rPr lang="sr-Latn-RS" dirty="0" smtClean="0"/>
              <a:t>our</a:t>
            </a:r>
            <a:r>
              <a:rPr lang="en-US" dirty="0" smtClean="0"/>
              <a:t> </a:t>
            </a:r>
            <a:r>
              <a:rPr lang="en-US" dirty="0" smtClean="0"/>
              <a:t>school that the </a:t>
            </a:r>
            <a:r>
              <a:rPr lang="en-US" dirty="0" smtClean="0"/>
              <a:t>b</a:t>
            </a:r>
            <a:r>
              <a:rPr lang="sr-Latn-RS" dirty="0" smtClean="0"/>
              <a:t>e</a:t>
            </a:r>
            <a:r>
              <a:rPr lang="en-US" dirty="0" err="1" smtClean="0"/>
              <a:t>st</a:t>
            </a:r>
            <a:r>
              <a:rPr lang="en-US" dirty="0" smtClean="0"/>
              <a:t> student </a:t>
            </a:r>
            <a:r>
              <a:rPr lang="en-US" dirty="0" smtClean="0"/>
              <a:t>of the generation is given the prize by a famous person from cultural and public life.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20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The prize gave to our students</a:t>
            </a:r>
            <a:r>
              <a:rPr lang="en-US" dirty="0" smtClean="0"/>
              <a:t>: </a:t>
            </a:r>
            <a:r>
              <a:rPr lang="en-US" dirty="0" smtClean="0"/>
              <a:t>the prince </a:t>
            </a:r>
            <a:r>
              <a:rPr lang="en-US" dirty="0" err="1" smtClean="0"/>
              <a:t>Pavle</a:t>
            </a:r>
            <a:r>
              <a:rPr lang="en-US" dirty="0" smtClean="0"/>
              <a:t>, the princess Katarina </a:t>
            </a:r>
            <a:r>
              <a:rPr lang="en-US" dirty="0" err="1" smtClean="0"/>
              <a:t>Karadjordjevic</a:t>
            </a:r>
            <a:r>
              <a:rPr lang="en-US" dirty="0" smtClean="0"/>
              <a:t>, actress Katarina </a:t>
            </a:r>
            <a:r>
              <a:rPr lang="en-US" dirty="0" err="1" smtClean="0"/>
              <a:t>Zivkovic</a:t>
            </a:r>
            <a:r>
              <a:rPr lang="en-US" dirty="0" smtClean="0"/>
              <a:t>, Mira </a:t>
            </a:r>
            <a:r>
              <a:rPr lang="en-US" dirty="0" err="1" smtClean="0"/>
              <a:t>Adanja</a:t>
            </a:r>
            <a:r>
              <a:rPr lang="en-US" dirty="0" smtClean="0"/>
              <a:t> </a:t>
            </a:r>
            <a:r>
              <a:rPr lang="en-US" dirty="0" err="1" smtClean="0"/>
              <a:t>Polak</a:t>
            </a:r>
            <a:r>
              <a:rPr lang="en-US" dirty="0" smtClean="0"/>
              <a:t>, painter </a:t>
            </a:r>
            <a:r>
              <a:rPr lang="sr-Latn-RS" dirty="0" smtClean="0"/>
              <a:t>Olja </a:t>
            </a:r>
            <a:r>
              <a:rPr lang="en-US" dirty="0" err="1" smtClean="0"/>
              <a:t>Ivanjicki</a:t>
            </a:r>
            <a:r>
              <a:rPr lang="en-US" dirty="0" smtClean="0"/>
              <a:t>, actor </a:t>
            </a:r>
            <a:r>
              <a:rPr lang="en-US" dirty="0" err="1" smtClean="0"/>
              <a:t>Sergej</a:t>
            </a:r>
            <a:r>
              <a:rPr lang="en-US" dirty="0" smtClean="0"/>
              <a:t> </a:t>
            </a:r>
            <a:r>
              <a:rPr lang="en-US" dirty="0" err="1" smtClean="0"/>
              <a:t>Trifunovic</a:t>
            </a:r>
            <a:r>
              <a:rPr lang="en-US" dirty="0" smtClean="0"/>
              <a:t>, </a:t>
            </a:r>
            <a:r>
              <a:rPr lang="sr-Latn-RS" dirty="0" smtClean="0"/>
              <a:t>journalist </a:t>
            </a:r>
            <a:r>
              <a:rPr lang="en-US" dirty="0" smtClean="0"/>
              <a:t>Jovan M</a:t>
            </a:r>
            <a:r>
              <a:rPr lang="sr-Latn-RS" dirty="0" smtClean="0"/>
              <a:t>e</a:t>
            </a:r>
            <a:r>
              <a:rPr lang="en-US" dirty="0" err="1" smtClean="0"/>
              <a:t>medovic</a:t>
            </a:r>
            <a:r>
              <a:rPr lang="en-US" dirty="0" smtClean="0"/>
              <a:t> </a:t>
            </a:r>
            <a:r>
              <a:rPr lang="en-US" dirty="0" smtClean="0"/>
              <a:t>and many others.</a:t>
            </a:r>
          </a:p>
          <a:p>
            <a:endParaRPr lang="en-US" dirty="0"/>
          </a:p>
        </p:txBody>
      </p:sp>
      <p:pic>
        <p:nvPicPr>
          <p:cNvPr id="4098" name="Picture 2" descr="C:\Users\Dimitrije\Desktop\DSC_05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886200"/>
            <a:ext cx="4019550" cy="2667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016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Pupils and teachers went to camps in </a:t>
            </a:r>
            <a:r>
              <a:rPr lang="en-US" dirty="0" err="1" smtClean="0"/>
              <a:t>Piran</a:t>
            </a:r>
            <a:r>
              <a:rPr lang="en-US" dirty="0" smtClean="0"/>
              <a:t>, </a:t>
            </a:r>
            <a:r>
              <a:rPr lang="en-US" dirty="0" smtClean="0"/>
              <a:t>Slovenia, Kotor, in Russia and Turkey. The camp in our school was visited by the schools from </a:t>
            </a:r>
            <a:r>
              <a:rPr lang="en-US" dirty="0" err="1" smtClean="0"/>
              <a:t>Piran</a:t>
            </a:r>
            <a:r>
              <a:rPr lang="en-US" dirty="0" smtClean="0"/>
              <a:t>, </a:t>
            </a:r>
            <a:r>
              <a:rPr lang="en-US" dirty="0" smtClean="0"/>
              <a:t>Russia, Belarus, Slovenia, Republic of </a:t>
            </a:r>
            <a:r>
              <a:rPr lang="en-US" dirty="0" err="1" smtClean="0"/>
              <a:t>Srpska</a:t>
            </a:r>
            <a:r>
              <a:rPr lang="en-US" dirty="0" smtClean="0"/>
              <a:t> and Montenegro. The Pupils of our school appeared on </a:t>
            </a:r>
            <a:r>
              <a:rPr lang="sr-Latn-RS" dirty="0" smtClean="0"/>
              <a:t>Serbian TV</a:t>
            </a:r>
            <a:r>
              <a:rPr lang="en-US" dirty="0" smtClean="0"/>
              <a:t> </a:t>
            </a:r>
            <a:r>
              <a:rPr lang="en-US" dirty="0" smtClean="0"/>
              <a:t>channels such as Studio B, </a:t>
            </a:r>
            <a:r>
              <a:rPr lang="en-US" dirty="0" err="1" smtClean="0"/>
              <a:t>Kopernikus</a:t>
            </a:r>
            <a:r>
              <a:rPr lang="en-US" dirty="0"/>
              <a:t> </a:t>
            </a:r>
            <a:r>
              <a:rPr lang="sr-Latn-RS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in the show by </a:t>
            </a:r>
            <a:r>
              <a:rPr lang="en-US" dirty="0" err="1" smtClean="0"/>
              <a:t>Drasko</a:t>
            </a:r>
            <a:r>
              <a:rPr lang="en-US" dirty="0" smtClean="0"/>
              <a:t> </a:t>
            </a:r>
            <a:r>
              <a:rPr lang="en-US" dirty="0" err="1" smtClean="0"/>
              <a:t>Acimovic</a:t>
            </a:r>
            <a:r>
              <a:rPr lang="en-US" dirty="0" smtClean="0"/>
              <a:t>” Pod </a:t>
            </a:r>
            <a:r>
              <a:rPr lang="en-US" dirty="0" err="1" smtClean="0"/>
              <a:t>sjajem</a:t>
            </a:r>
            <a:r>
              <a:rPr lang="en-US" dirty="0" smtClean="0"/>
              <a:t> </a:t>
            </a:r>
            <a:r>
              <a:rPr lang="en-US" dirty="0" err="1" smtClean="0"/>
              <a:t>zvezda</a:t>
            </a:r>
            <a:r>
              <a:rPr lang="en-US" dirty="0" smtClean="0"/>
              <a:t>” and many other shows.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9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r>
              <a:rPr lang="en-US" dirty="0" err="1" smtClean="0"/>
              <a:t>Milosavljevic</a:t>
            </a:r>
            <a:r>
              <a:rPr lang="en-US" dirty="0" smtClean="0"/>
              <a:t> </a:t>
            </a:r>
            <a:r>
              <a:rPr lang="en-US" dirty="0" err="1" smtClean="0"/>
              <a:t>Dimitrije</a:t>
            </a:r>
            <a:r>
              <a:rPr lang="en-US" dirty="0" smtClean="0"/>
              <a:t> VII-1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 rot="21232696">
            <a:off x="1219200" y="2362200"/>
            <a:ext cx="2971800" cy="2819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0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63</TotalTime>
  <Words>276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MICA STOJKOVIC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Dimitrije</dc:creator>
  <cp:lastModifiedBy>Windows User</cp:lastModifiedBy>
  <cp:revision>6</cp:revision>
  <dcterms:created xsi:type="dcterms:W3CDTF">2019-01-04T17:37:24Z</dcterms:created>
  <dcterms:modified xsi:type="dcterms:W3CDTF">2019-01-08T23:20:14Z</dcterms:modified>
</cp:coreProperties>
</file>