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31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313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1" r:id="rId32"/>
    <p:sldId id="292" r:id="rId33"/>
    <p:sldId id="293" r:id="rId34"/>
    <p:sldId id="314" r:id="rId35"/>
    <p:sldId id="295" r:id="rId36"/>
    <p:sldId id="301" r:id="rId37"/>
    <p:sldId id="302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94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959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927904f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5927904f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927904f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927904f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927904f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927904f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5927904f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5927904f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927904f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5927904f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927904f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5927904f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927904f3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5927904f3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927904f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5927904f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927904f3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5927904f3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927904f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927904f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925b31da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925b31da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5927904f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5927904f3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927904f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927904f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927904f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927904f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5927904f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5927904f3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927904f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5927904f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927904f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5927904f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927904f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927904f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927904f3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927904f3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5927904f3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5927904f3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5927904f3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5927904f3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925b31da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925b31da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5927904f3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5927904f3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5927904f3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5927904f3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5927904f3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5927904f3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927904f3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5927904f3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927904f3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5927904f3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5927904f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5927904f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927904f3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927904f3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5927904f3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5927904f3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925b31da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925b31da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927904f3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927904f3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925b31da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925b31da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927904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927904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927904f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927904f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927904f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5927904f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inmaculada-marillac.com/" TargetMode="Externa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11.jpe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5.jp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8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cGGJ-5kW6g" TargetMode="External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403600"/>
            <a:ext cx="8479200" cy="46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Hello, </a:t>
            </a:r>
            <a:r>
              <a:rPr lang="es-ES_tradnl" sz="4400" dirty="0" err="1" smtClean="0"/>
              <a:t>European</a:t>
            </a:r>
            <a:r>
              <a:rPr lang="es-ES_tradnl" sz="4400" dirty="0" smtClean="0"/>
              <a:t> </a:t>
            </a:r>
            <a:r>
              <a:rPr lang="es-ES_tradnl" sz="4400" dirty="0" err="1" smtClean="0"/>
              <a:t>Friends</a:t>
            </a:r>
            <a:r>
              <a:rPr lang="en" sz="4400" dirty="0" smtClean="0"/>
              <a:t>!  </a:t>
            </a:r>
            <a:endParaRPr sz="4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0" u="sng" dirty="0">
              <a:solidFill>
                <a:srgbClr val="6600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pic>
        <p:nvPicPr>
          <p:cNvPr id="2" name="Imagen 1" descr="LA INMACULADA-MARILLAC ce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43" y="2938247"/>
            <a:ext cx="2368357" cy="167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</a:t>
            </a:r>
            <a:endParaRPr/>
          </a:p>
        </p:txBody>
      </p:sp>
      <p:pic>
        <p:nvPicPr>
          <p:cNvPr id="2" name="Imagen 1" descr="1280px-Flag_of_Spain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56" y="1292006"/>
            <a:ext cx="5449384" cy="3631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311700" y="1635850"/>
            <a:ext cx="8520600" cy="14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Good job!</a:t>
            </a:r>
            <a:endParaRPr sz="9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icle-0-1483B493000005DC-52_634x7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6" y="292850"/>
            <a:ext cx="3542946" cy="440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311700" y="20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Who </a:t>
            </a:r>
            <a:r>
              <a:rPr lang="es-ES_tradnl" dirty="0" smtClean="0"/>
              <a:t>are</a:t>
            </a:r>
            <a:r>
              <a:rPr lang="en" dirty="0" smtClean="0"/>
              <a:t> th</a:t>
            </a:r>
            <a:r>
              <a:rPr lang="es-ES_tradnl" dirty="0" smtClean="0"/>
              <a:t>e</a:t>
            </a:r>
            <a:r>
              <a:rPr lang="en" dirty="0" smtClean="0"/>
              <a:t>s</a:t>
            </a:r>
            <a:r>
              <a:rPr lang="es-ES_tradnl" dirty="0" smtClean="0"/>
              <a:t>e</a:t>
            </a:r>
            <a:r>
              <a:rPr lang="en" dirty="0" smtClean="0"/>
              <a:t>?</a:t>
            </a:r>
            <a:endParaRPr dirty="0"/>
          </a:p>
        </p:txBody>
      </p:sp>
      <p:pic>
        <p:nvPicPr>
          <p:cNvPr id="5" name="Imagen 4" descr="felipe-VI-congres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81" y="1020409"/>
            <a:ext cx="3196797" cy="2052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 descr="andres-iniesta-spain_1o5wfzt2cnppl1wag2f8pr4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21" y="2569875"/>
            <a:ext cx="4408676" cy="247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n 1" descr="1322953202_740215_0000000001_noticia_norm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209941"/>
            <a:ext cx="3083461" cy="308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fernando-alonso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r="36362"/>
          <a:stretch/>
        </p:blipFill>
        <p:spPr>
          <a:xfrm>
            <a:off x="5580153" y="2352599"/>
            <a:ext cx="2250061" cy="1940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foto30591_foto1_v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6" y="3589644"/>
            <a:ext cx="2188115" cy="1230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311700" y="1635850"/>
            <a:ext cx="8520600" cy="14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Wow! You know </a:t>
            </a:r>
            <a:r>
              <a:rPr lang="es-ES_tradnl" sz="5400" dirty="0" err="1" smtClean="0"/>
              <a:t>the</a:t>
            </a:r>
            <a:r>
              <a:rPr lang="en" sz="5400" dirty="0" smtClean="0"/>
              <a:t>m</a:t>
            </a:r>
            <a:r>
              <a:rPr lang="en" sz="5400" dirty="0"/>
              <a:t>!</a:t>
            </a:r>
            <a:endParaRPr sz="5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Do you know what this is and where it is?</a:t>
            </a:r>
            <a:endParaRPr sz="2800" dirty="0"/>
          </a:p>
        </p:txBody>
      </p:sp>
      <p:pic>
        <p:nvPicPr>
          <p:cNvPr id="2" name="Imagen 1" descr="Spain_Sevil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43" y="1094875"/>
            <a:ext cx="6436876" cy="3623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800" dirty="0" err="1" smtClean="0"/>
              <a:t>Well</a:t>
            </a:r>
            <a:r>
              <a:rPr lang="es-ES_tradnl" sz="2800" dirty="0" smtClean="0"/>
              <a:t>, </a:t>
            </a:r>
            <a:r>
              <a:rPr lang="es-ES_tradnl" sz="2800" dirty="0" err="1" smtClean="0"/>
              <a:t>definetely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is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not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Naboo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but</a:t>
            </a:r>
            <a:r>
              <a:rPr lang="es-ES_tradnl" sz="2800" dirty="0" smtClean="0"/>
              <a:t> Sevilla</a:t>
            </a:r>
            <a:endParaRPr sz="2800" dirty="0"/>
          </a:p>
        </p:txBody>
      </p:sp>
      <p:pic>
        <p:nvPicPr>
          <p:cNvPr id="3" name="Imagen 2" descr="sevilla-cine-rodaj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63" y="1369933"/>
            <a:ext cx="4282732" cy="303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Spain_Sevill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/>
          <a:stretch/>
        </p:blipFill>
        <p:spPr>
          <a:xfrm>
            <a:off x="255925" y="1369933"/>
            <a:ext cx="4276817" cy="2978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407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255925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this?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 descr="granada-sp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6" y="1212356"/>
            <a:ext cx="7613958" cy="337869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this?</a:t>
            </a:r>
            <a:endParaRPr/>
          </a:p>
        </p:txBody>
      </p:sp>
      <p:pic>
        <p:nvPicPr>
          <p:cNvPr id="2" name="Imagen 1" descr="cathedral-of-santiago-de-compostela-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66" y="1094874"/>
            <a:ext cx="5075986" cy="33949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this?</a:t>
            </a:r>
            <a:endParaRPr/>
          </a:p>
        </p:txBody>
      </p:sp>
      <p:pic>
        <p:nvPicPr>
          <p:cNvPr id="2" name="Imagen 1" descr="Aqueduct-Channel-Buildings-Architecture-Spain-Roma-4091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48" y="1199941"/>
            <a:ext cx="7018348" cy="35858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this?</a:t>
            </a:r>
            <a:endParaRPr/>
          </a:p>
        </p:txBody>
      </p:sp>
      <p:pic>
        <p:nvPicPr>
          <p:cNvPr id="2" name="Imagen 1" descr="cuen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65" y="1189926"/>
            <a:ext cx="4994781" cy="3329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382">
            <a:off x="437449" y="1001696"/>
            <a:ext cx="2191409" cy="1395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169959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I am going to share some photos with you...</a:t>
            </a:r>
            <a:endParaRPr sz="2800" dirty="0"/>
          </a:p>
        </p:txBody>
      </p:sp>
      <p:pic>
        <p:nvPicPr>
          <p:cNvPr id="2" name="Imagen 1" descr="183_p2_idolo_pena_llanes_t3300864.jpg_36927254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552">
            <a:off x="5883984" y="1143000"/>
            <a:ext cx="2865127" cy="1166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 descr="34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18" y="1093850"/>
            <a:ext cx="2540856" cy="1905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1200px-Ambrona_-_Yacimiento_paleontológic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74" y="2187657"/>
            <a:ext cx="2791409" cy="1623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1261px-altamirabis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12" y="2397647"/>
            <a:ext cx="2490068" cy="1867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BU_Sierra-de-Atapuerca_Trinchera-Dolina_ccaa_c_Benito-Arnaiz_1M6R18.jpg_130697309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613">
            <a:off x="6489879" y="3569826"/>
            <a:ext cx="2422422" cy="1339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c874f0ddaef3cf5eb4fbd45d74253a8b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04" y="3588879"/>
            <a:ext cx="1803515" cy="1352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Entering-Atapuerca-Spain-Camino-de-Santiago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15542" r="34882" b="25844"/>
          <a:stretch/>
        </p:blipFill>
        <p:spPr>
          <a:xfrm>
            <a:off x="2680073" y="1221958"/>
            <a:ext cx="1410039" cy="234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event_767-890-520-2011090116130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5" y="4042399"/>
            <a:ext cx="1479665" cy="864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s-2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67" y="3760908"/>
            <a:ext cx="900088" cy="1352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fcc7d322fd4a7a3272adc74a1009a85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612">
            <a:off x="183964" y="1945776"/>
            <a:ext cx="2752183" cy="1759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4" y="3627080"/>
            <a:ext cx="2014100" cy="107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>
            <a:spLocks noGrp="1"/>
          </p:cNvSpPr>
          <p:nvPr>
            <p:ph type="title"/>
          </p:nvPr>
        </p:nvSpPr>
        <p:spPr>
          <a:xfrm>
            <a:off x="311700" y="1635850"/>
            <a:ext cx="8520600" cy="14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Awesome!</a:t>
            </a:r>
            <a:endParaRPr sz="9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And do you know what </a:t>
            </a:r>
            <a:r>
              <a:rPr lang="en" sz="3600" dirty="0" smtClean="0"/>
              <a:t>th</a:t>
            </a:r>
            <a:r>
              <a:rPr lang="es-ES_tradnl" sz="3600" dirty="0" smtClean="0"/>
              <a:t>e</a:t>
            </a:r>
            <a:r>
              <a:rPr lang="en" sz="3600" dirty="0" smtClean="0"/>
              <a:t>s</a:t>
            </a:r>
            <a:r>
              <a:rPr lang="es-ES_tradnl" sz="3600" dirty="0"/>
              <a:t>e</a:t>
            </a:r>
            <a:r>
              <a:rPr lang="en" sz="3600" dirty="0" smtClean="0"/>
              <a:t> </a:t>
            </a:r>
            <a:r>
              <a:rPr lang="es-ES_tradnl" sz="3600" dirty="0" smtClean="0"/>
              <a:t>are</a:t>
            </a:r>
            <a:r>
              <a:rPr lang="en" sz="3600" dirty="0" smtClean="0"/>
              <a:t>?</a:t>
            </a:r>
            <a:endParaRPr sz="3600" dirty="0"/>
          </a:p>
        </p:txBody>
      </p:sp>
      <p:pic>
        <p:nvPicPr>
          <p:cNvPr id="2" name="Imagen 1" descr="madrid_by_c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5" y="1094875"/>
            <a:ext cx="5874464" cy="3693569"/>
          </a:xfrm>
          <a:prstGeom prst="rect">
            <a:avLst/>
          </a:prstGeom>
        </p:spPr>
      </p:pic>
      <p:pic>
        <p:nvPicPr>
          <p:cNvPr id="3" name="Imagen 2" descr="fuente-de-neptuno-en-madrid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37" y="1551349"/>
            <a:ext cx="3952894" cy="26471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Oh yeah! </a:t>
            </a:r>
            <a:r>
              <a:rPr lang="es-ES_tradnl" dirty="0" err="1" smtClean="0"/>
              <a:t>Let´s</a:t>
            </a:r>
            <a:r>
              <a:rPr lang="es-ES_tradnl" dirty="0" smtClean="0"/>
              <a:t> </a:t>
            </a:r>
            <a:r>
              <a:rPr lang="es-ES_tradnl" dirty="0" err="1" smtClean="0"/>
              <a:t>celebrate</a:t>
            </a:r>
            <a:r>
              <a:rPr lang="en" dirty="0" smtClean="0"/>
              <a:t>!</a:t>
            </a:r>
            <a:endParaRPr dirty="0"/>
          </a:p>
        </p:txBody>
      </p:sp>
      <p:pic>
        <p:nvPicPr>
          <p:cNvPr id="2" name="Imagen 1" descr="fotonoticia_20140520113230_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58" y="1179942"/>
            <a:ext cx="5605716" cy="374181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know </a:t>
            </a:r>
            <a:r>
              <a:rPr lang="en" dirty="0" smtClean="0"/>
              <a:t>wh</a:t>
            </a:r>
            <a:r>
              <a:rPr lang="es-ES_tradnl" dirty="0" smtClean="0"/>
              <a:t>ere </a:t>
            </a:r>
            <a:r>
              <a:rPr lang="en" dirty="0" smtClean="0"/>
              <a:t>this </a:t>
            </a:r>
            <a:r>
              <a:rPr lang="en" dirty="0"/>
              <a:t>is?</a:t>
            </a:r>
            <a:endParaRPr dirty="0"/>
          </a:p>
        </p:txBody>
      </p:sp>
      <p:pic>
        <p:nvPicPr>
          <p:cNvPr id="2" name="Imagen 1" descr="palacio_re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68" y="1259922"/>
            <a:ext cx="4760975" cy="317986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>
            <a:spLocks noGrp="1"/>
          </p:cNvSpPr>
          <p:nvPr>
            <p:ph type="title"/>
          </p:nvPr>
        </p:nvSpPr>
        <p:spPr>
          <a:xfrm>
            <a:off x="255925" y="14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Let’s </a:t>
            </a:r>
            <a:r>
              <a:rPr lang="es-ES_tradnl" sz="2800" dirty="0" smtClean="0"/>
              <a:t>try </a:t>
            </a:r>
            <a:r>
              <a:rPr lang="es-ES_tradnl" sz="2800" dirty="0" err="1" smtClean="0"/>
              <a:t>again</a:t>
            </a:r>
            <a:r>
              <a:rPr lang="en" sz="2800" dirty="0" smtClean="0"/>
              <a:t>! </a:t>
            </a:r>
            <a:r>
              <a:rPr lang="en" sz="2800" dirty="0"/>
              <a:t>Do you know it now?</a:t>
            </a:r>
            <a:endParaRPr sz="2800" dirty="0"/>
          </a:p>
        </p:txBody>
      </p:sp>
      <p:pic>
        <p:nvPicPr>
          <p:cNvPr id="2" name="Imagen 1" descr="madrid-tourist-attrac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2" y="804889"/>
            <a:ext cx="3779361" cy="2614945"/>
          </a:xfrm>
          <a:prstGeom prst="rect">
            <a:avLst/>
          </a:prstGeom>
        </p:spPr>
      </p:pic>
      <p:pic>
        <p:nvPicPr>
          <p:cNvPr id="3" name="Imagen 2" descr="gran_v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18" y="2449882"/>
            <a:ext cx="3877630" cy="2589874"/>
          </a:xfrm>
          <a:prstGeom prst="rect">
            <a:avLst/>
          </a:prstGeom>
        </p:spPr>
      </p:pic>
      <p:pic>
        <p:nvPicPr>
          <p:cNvPr id="4" name="Imagen 3" descr="palacio_re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" y="3388868"/>
            <a:ext cx="2468880" cy="1648968"/>
          </a:xfrm>
          <a:prstGeom prst="rect">
            <a:avLst/>
          </a:prstGeom>
        </p:spPr>
      </p:pic>
      <p:pic>
        <p:nvPicPr>
          <p:cNvPr id="5" name="Imagen 4" descr="Photo2-1024x68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24" y="1055232"/>
            <a:ext cx="3503876" cy="2333636"/>
          </a:xfrm>
          <a:prstGeom prst="rect">
            <a:avLst/>
          </a:prstGeom>
        </p:spPr>
      </p:pic>
      <p:pic>
        <p:nvPicPr>
          <p:cNvPr id="6" name="Imagen 5" descr="spain-madrid-puerta-alcal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00" y="1204884"/>
            <a:ext cx="2225040" cy="1472184"/>
          </a:xfrm>
          <a:prstGeom prst="rect">
            <a:avLst/>
          </a:prstGeom>
        </p:spPr>
      </p:pic>
      <p:pic>
        <p:nvPicPr>
          <p:cNvPr id="7" name="Imagen 6" descr="spain-madrid-prado-museu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79" y="3388868"/>
            <a:ext cx="2225040" cy="14752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>
            <a:spLocks noGrp="1"/>
          </p:cNvSpPr>
          <p:nvPr>
            <p:ph type="title"/>
          </p:nvPr>
        </p:nvSpPr>
        <p:spPr>
          <a:xfrm>
            <a:off x="311700" y="1635850"/>
            <a:ext cx="8520600" cy="14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9600" dirty="0" err="1" smtClean="0"/>
              <a:t>This</a:t>
            </a:r>
            <a:r>
              <a:rPr lang="es-ES_tradnl" sz="9600" dirty="0" smtClean="0"/>
              <a:t> </a:t>
            </a:r>
            <a:r>
              <a:rPr lang="es-ES_tradnl" sz="9600" dirty="0" err="1" smtClean="0"/>
              <a:t>is</a:t>
            </a:r>
            <a:r>
              <a:rPr lang="es-ES_tradnl" sz="9600" dirty="0" smtClean="0"/>
              <a:t> </a:t>
            </a:r>
            <a:r>
              <a:rPr lang="es-ES_tradnl" sz="9600" dirty="0"/>
              <a:t>M</a:t>
            </a:r>
            <a:r>
              <a:rPr lang="es-ES_tradnl" sz="9600" dirty="0" smtClean="0"/>
              <a:t>adrid</a:t>
            </a:r>
            <a:r>
              <a:rPr lang="en" sz="9600" dirty="0" smtClean="0"/>
              <a:t>!</a:t>
            </a:r>
            <a:endParaRPr sz="9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Have you ever been to </a:t>
            </a:r>
            <a:r>
              <a:rPr lang="en" dirty="0" smtClean="0"/>
              <a:t>Ma</a:t>
            </a:r>
            <a:r>
              <a:rPr lang="es-ES_tradnl" dirty="0" err="1" smtClean="0"/>
              <a:t>drid</a:t>
            </a:r>
            <a:r>
              <a:rPr lang="en" dirty="0" smtClean="0"/>
              <a:t>?</a:t>
            </a:r>
            <a:endParaRPr dirty="0"/>
          </a:p>
        </p:txBody>
      </p:sp>
      <p:pic>
        <p:nvPicPr>
          <p:cNvPr id="2" name="Imagen 1" descr="06_32_greetings-from-madr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77" y="1094875"/>
            <a:ext cx="2821358" cy="3773567"/>
          </a:xfrm>
          <a:prstGeom prst="rect">
            <a:avLst/>
          </a:prstGeom>
        </p:spPr>
      </p:pic>
      <p:pic>
        <p:nvPicPr>
          <p:cNvPr id="3" name="Imagen 2" descr="xspain_map_ssk_383523706jpgpagespeedicJUQiU2eeI3.crop_500x375_0,5.pre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94" y="1419930"/>
            <a:ext cx="3670809" cy="27531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title"/>
          </p:nvPr>
        </p:nvSpPr>
        <p:spPr>
          <a:xfrm>
            <a:off x="311700" y="1026475"/>
            <a:ext cx="8520600" cy="14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If you haven’t, </a:t>
            </a:r>
            <a:endParaRPr sz="9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you have to!</a:t>
            </a:r>
            <a:endParaRPr sz="9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0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Do you know </a:t>
            </a:r>
            <a:r>
              <a:rPr lang="es-ES_tradnl" sz="2800" dirty="0" err="1" smtClean="0"/>
              <a:t>our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Museums</a:t>
            </a:r>
            <a:r>
              <a:rPr lang="en" sz="2800" dirty="0" smtClean="0"/>
              <a:t>?</a:t>
            </a:r>
            <a:endParaRPr sz="2800" dirty="0"/>
          </a:p>
        </p:txBody>
      </p:sp>
      <p:pic>
        <p:nvPicPr>
          <p:cNvPr id="2" name="Imagen 1" descr="spain-madrid-prado-muse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25" y="164922"/>
            <a:ext cx="3823373" cy="2534948"/>
          </a:xfrm>
          <a:prstGeom prst="rect">
            <a:avLst/>
          </a:prstGeom>
        </p:spPr>
      </p:pic>
      <p:pic>
        <p:nvPicPr>
          <p:cNvPr id="3" name="Imagen 2" descr="destinations-spain_madrid_national_museum_el_prado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76" y="2450819"/>
            <a:ext cx="6293922" cy="2512690"/>
          </a:xfrm>
          <a:prstGeom prst="rect">
            <a:avLst/>
          </a:prstGeom>
        </p:spPr>
      </p:pic>
      <p:pic>
        <p:nvPicPr>
          <p:cNvPr id="4" name="Imagen 3" descr="thyssen-bornemisza-museum-of-art-madrid-all-year-tickets.jp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5" y="1222466"/>
            <a:ext cx="4306462" cy="30773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do you know what this is?</a:t>
            </a:r>
            <a:endParaRPr/>
          </a:p>
        </p:txBody>
      </p:sp>
      <p:pic>
        <p:nvPicPr>
          <p:cNvPr id="2" name="Imagen 1" descr="Severdigheter-attraksjoner-Madr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33" y="1094875"/>
            <a:ext cx="6663932" cy="37484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169959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mr-IN" sz="2800" dirty="0" smtClean="0"/>
              <a:t>…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those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were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very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interesting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but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some</a:t>
            </a:r>
            <a:r>
              <a:rPr lang="es-ES_tradnl" sz="2800" dirty="0" smtClean="0"/>
              <a:t> actual </a:t>
            </a:r>
            <a:r>
              <a:rPr lang="es-ES_tradnl" sz="2800" dirty="0" err="1" smtClean="0"/>
              <a:t>ones</a:t>
            </a:r>
            <a:r>
              <a:rPr lang="mr-IN" sz="2800" dirty="0" smtClean="0"/>
              <a:t>…</a:t>
            </a:r>
            <a:endParaRPr sz="2800" dirty="0"/>
          </a:p>
        </p:txBody>
      </p:sp>
      <p:pic>
        <p:nvPicPr>
          <p:cNvPr id="14" name="Imagen 13" descr="340-1900x700_c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47"/>
            <a:ext cx="9144000" cy="3368842"/>
          </a:xfrm>
          <a:prstGeom prst="rect">
            <a:avLst/>
          </a:prstGeom>
        </p:spPr>
      </p:pic>
      <p:pic>
        <p:nvPicPr>
          <p:cNvPr id="15" name="Imagen 14" descr="m0350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35" y="2439878"/>
            <a:ext cx="1859018" cy="116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44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 smtClean="0"/>
              <a:t>Madrid City hall.</a:t>
            </a:r>
            <a:endParaRPr dirty="0"/>
          </a:p>
        </p:txBody>
      </p:sp>
      <p:pic>
        <p:nvPicPr>
          <p:cNvPr id="5" name="Imagen 4" descr="Severdigheter-attraksjoner-Madr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33" y="1094875"/>
            <a:ext cx="6663932" cy="37484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 smtClean="0"/>
              <a:t>What do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know</a:t>
            </a:r>
            <a:r>
              <a:rPr lang="es-ES_tradnl" dirty="0" smtClean="0"/>
              <a:t> </a:t>
            </a:r>
            <a:r>
              <a:rPr lang="es-ES_tradnl" dirty="0" err="1" smtClean="0"/>
              <a:t>about</a:t>
            </a:r>
            <a:r>
              <a:rPr lang="es-ES_tradnl" dirty="0" smtClean="0"/>
              <a:t> </a:t>
            </a:r>
            <a:r>
              <a:rPr lang="es-ES_tradnl" dirty="0" err="1" smtClean="0"/>
              <a:t>these</a:t>
            </a:r>
            <a:r>
              <a:rPr lang="es-ES_tradnl" dirty="0" smtClean="0"/>
              <a:t>?</a:t>
            </a:r>
            <a:endParaRPr dirty="0"/>
          </a:p>
        </p:txBody>
      </p:sp>
      <p:pic>
        <p:nvPicPr>
          <p:cNvPr id="2" name="Imagen 1" descr="adc9c87fdb0378f5a9dd9bc17989d18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47" y="1669918"/>
            <a:ext cx="3960020" cy="2476407"/>
          </a:xfrm>
          <a:prstGeom prst="rect">
            <a:avLst/>
          </a:prstGeom>
        </p:spPr>
      </p:pic>
      <p:pic>
        <p:nvPicPr>
          <p:cNvPr id="3" name="Imagen 2" descr="Real_Madri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8" y="1669918"/>
            <a:ext cx="3439496" cy="252414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 txBox="1">
            <a:spLocks noGrp="1"/>
          </p:cNvSpPr>
          <p:nvPr>
            <p:ph type="title"/>
          </p:nvPr>
        </p:nvSpPr>
        <p:spPr>
          <a:xfrm>
            <a:off x="311700" y="1635850"/>
            <a:ext cx="8520600" cy="14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Awesome!</a:t>
            </a:r>
            <a:endParaRPr sz="9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0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Ok! Let’s walk around </a:t>
            </a:r>
            <a:r>
              <a:rPr lang="en" sz="3200" dirty="0" smtClean="0"/>
              <a:t>Ma</a:t>
            </a:r>
            <a:r>
              <a:rPr lang="es-ES_tradnl" sz="3200" dirty="0" err="1" smtClean="0"/>
              <a:t>drid</a:t>
            </a:r>
            <a:r>
              <a:rPr lang="en" sz="3200" dirty="0" smtClean="0"/>
              <a:t>...</a:t>
            </a:r>
            <a:endParaRPr sz="3200" dirty="0"/>
          </a:p>
        </p:txBody>
      </p:sp>
      <p:pic>
        <p:nvPicPr>
          <p:cNvPr id="297" name="Google Shape;297;p50" descr="ChildrenAirpor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575" y="1094875"/>
            <a:ext cx="7617299" cy="380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01-things-to-do-in-mad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76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7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2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is a video of </a:t>
            </a:r>
            <a:r>
              <a:rPr lang="es-ES_tradnl" dirty="0" smtClean="0"/>
              <a:t>Madrid (</a:t>
            </a:r>
            <a:r>
              <a:rPr lang="es-ES_tradnl" dirty="0" err="1" smtClean="0"/>
              <a:t>Spain</a:t>
            </a:r>
            <a:r>
              <a:rPr lang="es-ES_tradnl" dirty="0" smtClean="0"/>
              <a:t>)</a:t>
            </a:r>
            <a:endParaRPr dirty="0"/>
          </a:p>
        </p:txBody>
      </p:sp>
      <p:pic>
        <p:nvPicPr>
          <p:cNvPr id="6" name="Imagen 5" descr="101-things-to-do-in-madrid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95" y="1212220"/>
            <a:ext cx="5992080" cy="339551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8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 smtClean="0"/>
              <a:t>La Inmaculada- </a:t>
            </a:r>
            <a:r>
              <a:rPr lang="es-ES_tradnl" dirty="0" err="1" smtClean="0"/>
              <a:t>Marillac</a:t>
            </a:r>
            <a:r>
              <a:rPr lang="es-ES_tradnl" dirty="0" smtClean="0"/>
              <a:t> </a:t>
            </a:r>
            <a:r>
              <a:rPr lang="en" dirty="0" smtClean="0"/>
              <a:t>School</a:t>
            </a:r>
            <a:endParaRPr dirty="0"/>
          </a:p>
        </p:txBody>
      </p:sp>
      <p:pic>
        <p:nvPicPr>
          <p:cNvPr id="3" name="Imagen 2" descr="thumbnail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1" y="1094875"/>
            <a:ext cx="3451400" cy="2317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thumbnail-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86" y="3061752"/>
            <a:ext cx="3019130" cy="2011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thumbnail-6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70" y="1166274"/>
            <a:ext cx="2503621" cy="189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thumbnail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r="8668"/>
          <a:stretch/>
        </p:blipFill>
        <p:spPr>
          <a:xfrm>
            <a:off x="155922" y="1458054"/>
            <a:ext cx="2843991" cy="2643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thumbnail-4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91" y="2819863"/>
            <a:ext cx="3150331" cy="209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9"/>
          <p:cNvSpPr txBox="1">
            <a:spLocks noGrp="1"/>
          </p:cNvSpPr>
          <p:nvPr>
            <p:ph type="title"/>
          </p:nvPr>
        </p:nvSpPr>
        <p:spPr>
          <a:xfrm>
            <a:off x="255925" y="2938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n" dirty="0" smtClean="0"/>
              <a:t>School </a:t>
            </a:r>
            <a:r>
              <a:rPr lang="en" dirty="0"/>
              <a:t>logo</a:t>
            </a:r>
            <a:endParaRPr dirty="0"/>
          </a:p>
        </p:txBody>
      </p:sp>
      <p:pic>
        <p:nvPicPr>
          <p:cNvPr id="5" name="Imagen 4" descr="LA INMACULADA-MARILLAC c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33" y="1408319"/>
            <a:ext cx="4307750" cy="3047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And I’m going to ask you some questions...</a:t>
            </a:r>
            <a:endParaRPr sz="2800"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1" name="Google Shape;71;p15" descr="Free illustration: Questions, Who, What, How, Why - Free Image o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824" y="944125"/>
            <a:ext cx="5954789" cy="41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5636700" y="4194075"/>
            <a:ext cx="3195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... Are you ready?</a:t>
            </a:r>
            <a:endParaRPr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1635850"/>
            <a:ext cx="8520600" cy="14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Let’s start!</a:t>
            </a:r>
            <a:endParaRPr sz="9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245450" y="292850"/>
            <a:ext cx="8586900" cy="44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7" descr="Vector gratis: Mapa, Mundo, La Tierra, Continentes - Imagen gratis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25" y="1020625"/>
            <a:ext cx="7243001" cy="40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1635850"/>
            <a:ext cx="8520600" cy="14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You got it!</a:t>
            </a:r>
            <a:endParaRPr sz="9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</a:t>
            </a:r>
            <a:endParaRPr/>
          </a:p>
        </p:txBody>
      </p:sp>
      <p:pic>
        <p:nvPicPr>
          <p:cNvPr id="2" name="Imagen 1" descr="29419442-european-union-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73" y="1228675"/>
            <a:ext cx="3706112" cy="37610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1635850"/>
            <a:ext cx="8520600" cy="14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Well done!</a:t>
            </a:r>
            <a:endParaRPr sz="9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215</Words>
  <Application>Microsoft Macintosh PowerPoint</Application>
  <PresentationFormat>Presentación en pantalla (16:9)</PresentationFormat>
  <Paragraphs>39</Paragraphs>
  <Slides>37</Slides>
  <Notes>37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Beach Day</vt:lpstr>
      <vt:lpstr> Hello, European Friends!    </vt:lpstr>
      <vt:lpstr>I am going to share some photos with you...</vt:lpstr>
      <vt:lpstr>… those were very interesting but some actual ones…</vt:lpstr>
      <vt:lpstr>And I’m going to ask you some questions...</vt:lpstr>
      <vt:lpstr>Let’s start!</vt:lpstr>
      <vt:lpstr>What is this?</vt:lpstr>
      <vt:lpstr>You got it!</vt:lpstr>
      <vt:lpstr>What is this?</vt:lpstr>
      <vt:lpstr>Well done!</vt:lpstr>
      <vt:lpstr>What is this?</vt:lpstr>
      <vt:lpstr>Good job!</vt:lpstr>
      <vt:lpstr>Who are these?</vt:lpstr>
      <vt:lpstr>Wow! You know them!</vt:lpstr>
      <vt:lpstr>Do you know what this is and where it is?</vt:lpstr>
      <vt:lpstr>Well, definetely is not Naboo but Sevilla</vt:lpstr>
      <vt:lpstr>And this? </vt:lpstr>
      <vt:lpstr>And this?</vt:lpstr>
      <vt:lpstr>And this?</vt:lpstr>
      <vt:lpstr>And this?</vt:lpstr>
      <vt:lpstr>Awesome!</vt:lpstr>
      <vt:lpstr>And do you know what these are?</vt:lpstr>
      <vt:lpstr>Oh yeah! Let´s celebrate!</vt:lpstr>
      <vt:lpstr>Do you know where this is?</vt:lpstr>
      <vt:lpstr>Let’s try again! Do you know it now?</vt:lpstr>
      <vt:lpstr>This is Madrid!</vt:lpstr>
      <vt:lpstr>Have you ever been to Madrid?</vt:lpstr>
      <vt:lpstr>If you haven’t,  you have to!</vt:lpstr>
      <vt:lpstr>Do you know our Museums?</vt:lpstr>
      <vt:lpstr>And do you know what this is?</vt:lpstr>
      <vt:lpstr>Madrid City hall.</vt:lpstr>
      <vt:lpstr>What do you know about these?</vt:lpstr>
      <vt:lpstr>Awesome!</vt:lpstr>
      <vt:lpstr>Ok! Let’s walk around Madrid...</vt:lpstr>
      <vt:lpstr>Presentación de PowerPoint</vt:lpstr>
      <vt:lpstr>Here is a video of Madrid (Spain)</vt:lpstr>
      <vt:lpstr>La Inmaculada- Marillac School</vt:lpstr>
      <vt:lpstr>Our School logo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Hello, European Friends!    </dc:title>
  <cp:lastModifiedBy>Silvia Escandón</cp:lastModifiedBy>
  <cp:revision>17</cp:revision>
  <dcterms:modified xsi:type="dcterms:W3CDTF">2018-09-03T22:21:52Z</dcterms:modified>
</cp:coreProperties>
</file>